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6" r:id="rId20"/>
    <p:sldId id="277" r:id="rId21"/>
    <p:sldId id="278" r:id="rId22"/>
    <p:sldId id="279" r:id="rId23"/>
    <p:sldId id="274" r:id="rId24"/>
    <p:sldId id="275" r:id="rId25"/>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159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8" name="Shape 68"/>
          <p:cNvSpPr>
            <a:spLocks noGrp="1" noRot="1" noChangeAspect="1"/>
          </p:cNvSpPr>
          <p:nvPr>
            <p:ph type="sldImg"/>
          </p:nvPr>
        </p:nvSpPr>
        <p:spPr>
          <a:xfrm>
            <a:off x="1143000" y="685800"/>
            <a:ext cx="4572000" cy="3429000"/>
          </a:xfrm>
          <a:prstGeom prst="rect">
            <a:avLst/>
          </a:prstGeom>
        </p:spPr>
        <p:txBody>
          <a:bodyPr/>
          <a:lstStyle/>
          <a:p>
            <a:endParaRPr/>
          </a:p>
        </p:txBody>
      </p:sp>
      <p:sp>
        <p:nvSpPr>
          <p:cNvPr id="69" name="Shape 6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spcBef>
        <a:spcPts val="400"/>
      </a:spcBef>
      <a:defRPr sz="1200">
        <a:latin typeface="+mj-lt"/>
        <a:ea typeface="+mj-ea"/>
        <a:cs typeface="+mj-cs"/>
        <a:sym typeface="Calibri"/>
      </a:defRPr>
    </a:lvl1pPr>
    <a:lvl2pPr indent="228600" defTabSz="457200" latinLnBrk="0">
      <a:spcBef>
        <a:spcPts val="400"/>
      </a:spcBef>
      <a:defRPr sz="1200">
        <a:latin typeface="+mj-lt"/>
        <a:ea typeface="+mj-ea"/>
        <a:cs typeface="+mj-cs"/>
        <a:sym typeface="Calibri"/>
      </a:defRPr>
    </a:lvl2pPr>
    <a:lvl3pPr indent="457200" defTabSz="457200" latinLnBrk="0">
      <a:spcBef>
        <a:spcPts val="400"/>
      </a:spcBef>
      <a:defRPr sz="1200">
        <a:latin typeface="+mj-lt"/>
        <a:ea typeface="+mj-ea"/>
        <a:cs typeface="+mj-cs"/>
        <a:sym typeface="Calibri"/>
      </a:defRPr>
    </a:lvl3pPr>
    <a:lvl4pPr indent="685800" defTabSz="457200" latinLnBrk="0">
      <a:spcBef>
        <a:spcPts val="400"/>
      </a:spcBef>
      <a:defRPr sz="1200">
        <a:latin typeface="+mj-lt"/>
        <a:ea typeface="+mj-ea"/>
        <a:cs typeface="+mj-cs"/>
        <a:sym typeface="Calibri"/>
      </a:defRPr>
    </a:lvl4pPr>
    <a:lvl5pPr indent="914400" defTabSz="457200" latinLnBrk="0">
      <a:spcBef>
        <a:spcPts val="400"/>
      </a:spcBef>
      <a:defRPr sz="1200">
        <a:latin typeface="+mj-lt"/>
        <a:ea typeface="+mj-ea"/>
        <a:cs typeface="+mj-cs"/>
        <a:sym typeface="Calibri"/>
      </a:defRPr>
    </a:lvl5pPr>
    <a:lvl6pPr indent="1143000" defTabSz="457200" latinLnBrk="0">
      <a:spcBef>
        <a:spcPts val="400"/>
      </a:spcBef>
      <a:defRPr sz="1200">
        <a:latin typeface="+mj-lt"/>
        <a:ea typeface="+mj-ea"/>
        <a:cs typeface="+mj-cs"/>
        <a:sym typeface="Calibri"/>
      </a:defRPr>
    </a:lvl6pPr>
    <a:lvl7pPr indent="1371600" defTabSz="457200" latinLnBrk="0">
      <a:spcBef>
        <a:spcPts val="400"/>
      </a:spcBef>
      <a:defRPr sz="1200">
        <a:latin typeface="+mj-lt"/>
        <a:ea typeface="+mj-ea"/>
        <a:cs typeface="+mj-cs"/>
        <a:sym typeface="Calibri"/>
      </a:defRPr>
    </a:lvl7pPr>
    <a:lvl8pPr indent="1600200" defTabSz="457200" latinLnBrk="0">
      <a:spcBef>
        <a:spcPts val="400"/>
      </a:spcBef>
      <a:defRPr sz="1200">
        <a:latin typeface="+mj-lt"/>
        <a:ea typeface="+mj-ea"/>
        <a:cs typeface="+mj-cs"/>
        <a:sym typeface="Calibri"/>
      </a:defRPr>
    </a:lvl8pPr>
    <a:lvl9pPr indent="1828800" defTabSz="457200" latinLnBrk="0">
      <a:spcBef>
        <a:spcPts val="400"/>
      </a:spcBef>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0" name="Rectangle 11"/>
          <p:cNvSpPr/>
          <p:nvPr/>
        </p:nvSpPr>
        <p:spPr>
          <a:xfrm>
            <a:off x="0" y="0"/>
            <a:ext cx="9144000" cy="838200"/>
          </a:xfrm>
          <a:prstGeom prst="rect">
            <a:avLst/>
          </a:prstGeom>
          <a:solidFill>
            <a:srgbClr val="FF3300"/>
          </a:solidFill>
          <a:ln w="12700">
            <a:miter lim="400000"/>
          </a:ln>
        </p:spPr>
        <p:txBody>
          <a:bodyPr lIns="45719" rIns="45719" anchor="ctr"/>
          <a:lstStyle/>
          <a:p>
            <a:endParaRPr/>
          </a:p>
        </p:txBody>
      </p:sp>
      <p:sp>
        <p:nvSpPr>
          <p:cNvPr id="21" name="Rectangle 11"/>
          <p:cNvSpPr/>
          <p:nvPr/>
        </p:nvSpPr>
        <p:spPr>
          <a:xfrm flipV="1">
            <a:off x="0" y="6705599"/>
            <a:ext cx="9144000" cy="198117"/>
          </a:xfrm>
          <a:prstGeom prst="rect">
            <a:avLst/>
          </a:prstGeom>
          <a:solidFill>
            <a:srgbClr val="FF0000"/>
          </a:solidFill>
          <a:ln w="12700">
            <a:miter lim="400000"/>
          </a:ln>
        </p:spPr>
        <p:txBody>
          <a:bodyPr lIns="45719" rIns="45719" anchor="ctr"/>
          <a:lstStyle/>
          <a:p>
            <a:endParaRPr/>
          </a:p>
        </p:txBody>
      </p:sp>
      <p:pic>
        <p:nvPicPr>
          <p:cNvPr id="22" name="Picture 10" descr="Picture 10"/>
          <p:cNvPicPr>
            <a:picLocks noChangeAspect="1"/>
          </p:cNvPicPr>
          <p:nvPr/>
        </p:nvPicPr>
        <p:blipFill>
          <a:blip r:embed="rId2"/>
          <a:srcRect b="10713"/>
          <a:stretch>
            <a:fillRect/>
          </a:stretch>
        </p:blipFill>
        <p:spPr>
          <a:xfrm>
            <a:off x="6553200" y="228600"/>
            <a:ext cx="2057400" cy="635000"/>
          </a:xfrm>
          <a:prstGeom prst="rect">
            <a:avLst/>
          </a:prstGeom>
          <a:ln w="12700">
            <a:miter lim="400000"/>
          </a:ln>
        </p:spPr>
      </p:pic>
      <p:pic>
        <p:nvPicPr>
          <p:cNvPr id="23" name="Picture 10" descr="Picture 10"/>
          <p:cNvPicPr>
            <a:picLocks noChangeAspect="1"/>
          </p:cNvPicPr>
          <p:nvPr/>
        </p:nvPicPr>
        <p:blipFill>
          <a:blip r:embed="rId2"/>
          <a:srcRect b="10713"/>
          <a:stretch>
            <a:fillRect/>
          </a:stretch>
        </p:blipFill>
        <p:spPr>
          <a:xfrm>
            <a:off x="6553200" y="228600"/>
            <a:ext cx="2057400" cy="635000"/>
          </a:xfrm>
          <a:prstGeom prst="rect">
            <a:avLst/>
          </a:prstGeom>
          <a:ln w="12700">
            <a:miter lim="400000"/>
          </a:ln>
        </p:spPr>
      </p:pic>
      <p:grpSp>
        <p:nvGrpSpPr>
          <p:cNvPr id="27" name="Group 7"/>
          <p:cNvGrpSpPr/>
          <p:nvPr/>
        </p:nvGrpSpPr>
        <p:grpSpPr>
          <a:xfrm>
            <a:off x="6146800" y="0"/>
            <a:ext cx="2997200" cy="876301"/>
            <a:chOff x="0" y="0"/>
            <a:chExt cx="2997200" cy="876300"/>
          </a:xfrm>
        </p:grpSpPr>
        <p:sp>
          <p:nvSpPr>
            <p:cNvPr id="24" name="Rectangle 11"/>
            <p:cNvSpPr/>
            <p:nvPr/>
          </p:nvSpPr>
          <p:spPr>
            <a:xfrm>
              <a:off x="0" y="-1"/>
              <a:ext cx="2997200" cy="838201"/>
            </a:xfrm>
            <a:prstGeom prst="rect">
              <a:avLst/>
            </a:prstGeom>
            <a:solidFill>
              <a:srgbClr val="FF3300"/>
            </a:solidFill>
            <a:ln w="12700" cap="flat">
              <a:noFill/>
              <a:miter lim="400000"/>
            </a:ln>
            <a:effectLst/>
          </p:spPr>
          <p:txBody>
            <a:bodyPr wrap="square" lIns="45719" tIns="45719" rIns="45719" bIns="45719" numCol="1" anchor="ctr">
              <a:noAutofit/>
            </a:bodyPr>
            <a:lstStyle/>
            <a:p>
              <a:endParaRPr/>
            </a:p>
          </p:txBody>
        </p:sp>
        <p:pic>
          <p:nvPicPr>
            <p:cNvPr id="25" name="Picture 9" descr="Picture 9"/>
            <p:cNvPicPr>
              <a:picLocks noChangeAspect="1"/>
            </p:cNvPicPr>
            <p:nvPr/>
          </p:nvPicPr>
          <p:blipFill>
            <a:blip r:embed="rId2"/>
            <a:srcRect b="10713"/>
            <a:stretch>
              <a:fillRect/>
            </a:stretch>
          </p:blipFill>
          <p:spPr>
            <a:xfrm>
              <a:off x="406399" y="228600"/>
              <a:ext cx="2057401" cy="635000"/>
            </a:xfrm>
            <a:prstGeom prst="rect">
              <a:avLst/>
            </a:prstGeom>
            <a:ln w="12700" cap="flat">
              <a:noFill/>
              <a:miter lim="400000"/>
            </a:ln>
            <a:effectLst/>
          </p:spPr>
        </p:pic>
        <p:sp>
          <p:nvSpPr>
            <p:cNvPr id="26" name="Rectangle 18"/>
            <p:cNvSpPr/>
            <p:nvPr/>
          </p:nvSpPr>
          <p:spPr>
            <a:xfrm>
              <a:off x="380999" y="190500"/>
              <a:ext cx="2076451" cy="685801"/>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pic>
        <p:nvPicPr>
          <p:cNvPr id="28" name="Picture 15" descr="Picture 15"/>
          <p:cNvPicPr>
            <a:picLocks noChangeAspect="1"/>
          </p:cNvPicPr>
          <p:nvPr/>
        </p:nvPicPr>
        <p:blipFill>
          <a:blip r:embed="rId3"/>
          <a:stretch>
            <a:fillRect/>
          </a:stretch>
        </p:blipFill>
        <p:spPr>
          <a:xfrm>
            <a:off x="6553200" y="228600"/>
            <a:ext cx="1920875" cy="609600"/>
          </a:xfrm>
          <a:prstGeom prst="rect">
            <a:avLst/>
          </a:prstGeom>
          <a:ln w="12700">
            <a:miter lim="400000"/>
          </a:ln>
        </p:spPr>
      </p:pic>
      <p:sp>
        <p:nvSpPr>
          <p:cNvPr id="29" name="Title Text"/>
          <p:cNvSpPr txBox="1">
            <a:spLocks noGrp="1"/>
          </p:cNvSpPr>
          <p:nvPr>
            <p:ph type="title"/>
          </p:nvPr>
        </p:nvSpPr>
        <p:spPr>
          <a:xfrm>
            <a:off x="0" y="1"/>
            <a:ext cx="5486400" cy="914401"/>
          </a:xfrm>
          <a:prstGeom prst="rect">
            <a:avLst/>
          </a:prstGeom>
        </p:spPr>
        <p:txBody>
          <a:bodyPr>
            <a:normAutofit/>
          </a:bodyPr>
          <a:lstStyle>
            <a:lvl1pPr>
              <a:defRPr sz="3200" b="1">
                <a:latin typeface="Times New Roman"/>
                <a:ea typeface="Times New Roman"/>
                <a:cs typeface="Times New Roman"/>
                <a:sym typeface="Times New Roman"/>
              </a:defRPr>
            </a:lvl1pPr>
          </a:lstStyle>
          <a:p>
            <a:r>
              <a:t>Title Text</a:t>
            </a:r>
          </a:p>
        </p:txBody>
      </p:sp>
      <p:sp>
        <p:nvSpPr>
          <p:cNvPr id="30" name="Body Level One…"/>
          <p:cNvSpPr txBox="1">
            <a:spLocks noGrp="1"/>
          </p:cNvSpPr>
          <p:nvPr>
            <p:ph type="body" idx="1"/>
          </p:nvPr>
        </p:nvSpPr>
        <p:spPr>
          <a:xfrm>
            <a:off x="533400" y="1371600"/>
            <a:ext cx="8153400" cy="4724400"/>
          </a:xfrm>
          <a:prstGeom prst="rect">
            <a:avLst/>
          </a:prstGeom>
        </p:spPr>
        <p:txBody>
          <a:bodyPr>
            <a:normAutofit/>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38" name="Rectangle 11"/>
          <p:cNvSpPr/>
          <p:nvPr/>
        </p:nvSpPr>
        <p:spPr>
          <a:xfrm>
            <a:off x="0" y="0"/>
            <a:ext cx="9144000" cy="838200"/>
          </a:xfrm>
          <a:prstGeom prst="rect">
            <a:avLst/>
          </a:prstGeom>
          <a:solidFill>
            <a:srgbClr val="FF3300"/>
          </a:solidFill>
          <a:ln w="12700">
            <a:miter lim="400000"/>
          </a:ln>
        </p:spPr>
        <p:txBody>
          <a:bodyPr lIns="45719" rIns="45719" anchor="ctr"/>
          <a:lstStyle/>
          <a:p>
            <a:endParaRPr/>
          </a:p>
        </p:txBody>
      </p:sp>
      <p:sp>
        <p:nvSpPr>
          <p:cNvPr id="39" name="Rectangle 11"/>
          <p:cNvSpPr/>
          <p:nvPr/>
        </p:nvSpPr>
        <p:spPr>
          <a:xfrm flipV="1">
            <a:off x="0" y="6705599"/>
            <a:ext cx="9144000" cy="198117"/>
          </a:xfrm>
          <a:prstGeom prst="rect">
            <a:avLst/>
          </a:prstGeom>
          <a:solidFill>
            <a:srgbClr val="FF0000"/>
          </a:solidFill>
          <a:ln w="12700">
            <a:miter lim="400000"/>
          </a:ln>
        </p:spPr>
        <p:txBody>
          <a:bodyPr lIns="45719" rIns="45719" anchor="ctr"/>
          <a:lstStyle/>
          <a:p>
            <a:endParaRPr/>
          </a:p>
        </p:txBody>
      </p:sp>
      <p:pic>
        <p:nvPicPr>
          <p:cNvPr id="40" name="Picture 10" descr="Picture 10"/>
          <p:cNvPicPr>
            <a:picLocks noChangeAspect="1"/>
          </p:cNvPicPr>
          <p:nvPr/>
        </p:nvPicPr>
        <p:blipFill>
          <a:blip r:embed="rId2"/>
          <a:srcRect b="10713"/>
          <a:stretch>
            <a:fillRect/>
          </a:stretch>
        </p:blipFill>
        <p:spPr>
          <a:xfrm>
            <a:off x="6553200" y="228600"/>
            <a:ext cx="2057400" cy="635000"/>
          </a:xfrm>
          <a:prstGeom prst="rect">
            <a:avLst/>
          </a:prstGeom>
          <a:ln w="12700">
            <a:miter lim="400000"/>
          </a:ln>
        </p:spPr>
      </p:pic>
      <p:pic>
        <p:nvPicPr>
          <p:cNvPr id="41" name="Picture 10" descr="Picture 10"/>
          <p:cNvPicPr>
            <a:picLocks noChangeAspect="1"/>
          </p:cNvPicPr>
          <p:nvPr/>
        </p:nvPicPr>
        <p:blipFill>
          <a:blip r:embed="rId2"/>
          <a:srcRect b="10713"/>
          <a:stretch>
            <a:fillRect/>
          </a:stretch>
        </p:blipFill>
        <p:spPr>
          <a:xfrm>
            <a:off x="6553200" y="228600"/>
            <a:ext cx="2057400" cy="635000"/>
          </a:xfrm>
          <a:prstGeom prst="rect">
            <a:avLst/>
          </a:prstGeom>
          <a:ln w="12700">
            <a:miter lim="400000"/>
          </a:ln>
        </p:spPr>
      </p:pic>
      <p:grpSp>
        <p:nvGrpSpPr>
          <p:cNvPr id="45" name="Group 7"/>
          <p:cNvGrpSpPr/>
          <p:nvPr/>
        </p:nvGrpSpPr>
        <p:grpSpPr>
          <a:xfrm>
            <a:off x="6146800" y="0"/>
            <a:ext cx="2997200" cy="876301"/>
            <a:chOff x="0" y="0"/>
            <a:chExt cx="2997200" cy="876300"/>
          </a:xfrm>
        </p:grpSpPr>
        <p:sp>
          <p:nvSpPr>
            <p:cNvPr id="42" name="Rectangle 11"/>
            <p:cNvSpPr/>
            <p:nvPr/>
          </p:nvSpPr>
          <p:spPr>
            <a:xfrm>
              <a:off x="0" y="-1"/>
              <a:ext cx="2997200" cy="838201"/>
            </a:xfrm>
            <a:prstGeom prst="rect">
              <a:avLst/>
            </a:prstGeom>
            <a:solidFill>
              <a:srgbClr val="FF3300"/>
            </a:solidFill>
            <a:ln w="12700" cap="flat">
              <a:noFill/>
              <a:miter lim="400000"/>
            </a:ln>
            <a:effectLst/>
          </p:spPr>
          <p:txBody>
            <a:bodyPr wrap="square" lIns="45719" tIns="45719" rIns="45719" bIns="45719" numCol="1" anchor="ctr">
              <a:noAutofit/>
            </a:bodyPr>
            <a:lstStyle/>
            <a:p>
              <a:endParaRPr/>
            </a:p>
          </p:txBody>
        </p:sp>
        <p:pic>
          <p:nvPicPr>
            <p:cNvPr id="43" name="Picture 9" descr="Picture 9"/>
            <p:cNvPicPr>
              <a:picLocks noChangeAspect="1"/>
            </p:cNvPicPr>
            <p:nvPr/>
          </p:nvPicPr>
          <p:blipFill>
            <a:blip r:embed="rId2"/>
            <a:srcRect b="10713"/>
            <a:stretch>
              <a:fillRect/>
            </a:stretch>
          </p:blipFill>
          <p:spPr>
            <a:xfrm>
              <a:off x="406399" y="228600"/>
              <a:ext cx="2057401" cy="635000"/>
            </a:xfrm>
            <a:prstGeom prst="rect">
              <a:avLst/>
            </a:prstGeom>
            <a:ln w="12700" cap="flat">
              <a:noFill/>
              <a:miter lim="400000"/>
            </a:ln>
            <a:effectLst/>
          </p:spPr>
        </p:pic>
        <p:sp>
          <p:nvSpPr>
            <p:cNvPr id="44" name="Rectangle 18"/>
            <p:cNvSpPr/>
            <p:nvPr/>
          </p:nvSpPr>
          <p:spPr>
            <a:xfrm>
              <a:off x="380999" y="190500"/>
              <a:ext cx="2076451" cy="685801"/>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pic>
        <p:nvPicPr>
          <p:cNvPr id="46" name="Picture 15" descr="Picture 15"/>
          <p:cNvPicPr>
            <a:picLocks noChangeAspect="1"/>
          </p:cNvPicPr>
          <p:nvPr/>
        </p:nvPicPr>
        <p:blipFill>
          <a:blip r:embed="rId3"/>
          <a:stretch>
            <a:fillRect/>
          </a:stretch>
        </p:blipFill>
        <p:spPr>
          <a:xfrm>
            <a:off x="6553200" y="228600"/>
            <a:ext cx="1920875" cy="609600"/>
          </a:xfrm>
          <a:prstGeom prst="rect">
            <a:avLst/>
          </a:prstGeom>
          <a:ln w="12700">
            <a:miter lim="400000"/>
          </a:ln>
        </p:spPr>
      </p:pic>
      <p:pic>
        <p:nvPicPr>
          <p:cNvPr id="47" name="Picture 10" descr="Picture 10"/>
          <p:cNvPicPr>
            <a:picLocks noChangeAspect="1"/>
          </p:cNvPicPr>
          <p:nvPr/>
        </p:nvPicPr>
        <p:blipFill>
          <a:blip r:embed="rId2"/>
          <a:srcRect b="10713"/>
          <a:stretch>
            <a:fillRect/>
          </a:stretch>
        </p:blipFill>
        <p:spPr>
          <a:xfrm>
            <a:off x="6553200" y="228600"/>
            <a:ext cx="2057400" cy="635000"/>
          </a:xfrm>
          <a:prstGeom prst="rect">
            <a:avLst/>
          </a:prstGeom>
          <a:ln w="12700">
            <a:miter lim="400000"/>
          </a:ln>
        </p:spPr>
      </p:pic>
      <p:grpSp>
        <p:nvGrpSpPr>
          <p:cNvPr id="51" name="Group 7"/>
          <p:cNvGrpSpPr/>
          <p:nvPr/>
        </p:nvGrpSpPr>
        <p:grpSpPr>
          <a:xfrm>
            <a:off x="6146800" y="0"/>
            <a:ext cx="2997200" cy="876301"/>
            <a:chOff x="0" y="0"/>
            <a:chExt cx="2997200" cy="876300"/>
          </a:xfrm>
        </p:grpSpPr>
        <p:sp>
          <p:nvSpPr>
            <p:cNvPr id="48" name="Rectangle 11"/>
            <p:cNvSpPr/>
            <p:nvPr/>
          </p:nvSpPr>
          <p:spPr>
            <a:xfrm>
              <a:off x="0" y="-1"/>
              <a:ext cx="2997200" cy="838201"/>
            </a:xfrm>
            <a:prstGeom prst="rect">
              <a:avLst/>
            </a:prstGeom>
            <a:solidFill>
              <a:srgbClr val="FF3300"/>
            </a:solidFill>
            <a:ln w="12700" cap="flat">
              <a:noFill/>
              <a:miter lim="400000"/>
            </a:ln>
            <a:effectLst/>
          </p:spPr>
          <p:txBody>
            <a:bodyPr wrap="square" lIns="45719" tIns="45719" rIns="45719" bIns="45719" numCol="1" anchor="ctr">
              <a:noAutofit/>
            </a:bodyPr>
            <a:lstStyle/>
            <a:p>
              <a:endParaRPr/>
            </a:p>
          </p:txBody>
        </p:sp>
        <p:pic>
          <p:nvPicPr>
            <p:cNvPr id="49" name="Picture 9" descr="Picture 9"/>
            <p:cNvPicPr>
              <a:picLocks noChangeAspect="1"/>
            </p:cNvPicPr>
            <p:nvPr/>
          </p:nvPicPr>
          <p:blipFill>
            <a:blip r:embed="rId2"/>
            <a:srcRect b="10713"/>
            <a:stretch>
              <a:fillRect/>
            </a:stretch>
          </p:blipFill>
          <p:spPr>
            <a:xfrm>
              <a:off x="406399" y="228600"/>
              <a:ext cx="2057401" cy="635000"/>
            </a:xfrm>
            <a:prstGeom prst="rect">
              <a:avLst/>
            </a:prstGeom>
            <a:ln w="12700" cap="flat">
              <a:noFill/>
              <a:miter lim="400000"/>
            </a:ln>
            <a:effectLst/>
          </p:spPr>
        </p:pic>
        <p:sp>
          <p:nvSpPr>
            <p:cNvPr id="50" name="Rectangle 7"/>
            <p:cNvSpPr/>
            <p:nvPr/>
          </p:nvSpPr>
          <p:spPr>
            <a:xfrm>
              <a:off x="380999" y="190500"/>
              <a:ext cx="2076451" cy="685801"/>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pic>
        <p:nvPicPr>
          <p:cNvPr id="52" name="Picture 15" descr="Picture 15"/>
          <p:cNvPicPr>
            <a:picLocks noChangeAspect="1"/>
          </p:cNvPicPr>
          <p:nvPr/>
        </p:nvPicPr>
        <p:blipFill>
          <a:blip r:embed="rId3"/>
          <a:stretch>
            <a:fillRect/>
          </a:stretch>
        </p:blipFill>
        <p:spPr>
          <a:xfrm>
            <a:off x="6553200" y="228600"/>
            <a:ext cx="1920875" cy="609600"/>
          </a:xfrm>
          <a:prstGeom prst="rect">
            <a:avLst/>
          </a:prstGeom>
          <a:ln w="12700">
            <a:miter lim="400000"/>
          </a:ln>
        </p:spPr>
      </p:pic>
      <p:sp>
        <p:nvSpPr>
          <p:cNvPr id="53" name="Title Text"/>
          <p:cNvSpPr txBox="1">
            <a:spLocks noGrp="1"/>
          </p:cNvSpPr>
          <p:nvPr>
            <p:ph type="title"/>
          </p:nvPr>
        </p:nvSpPr>
        <p:spPr>
          <a:xfrm>
            <a:off x="0" y="0"/>
            <a:ext cx="6477000" cy="838200"/>
          </a:xfrm>
          <a:prstGeom prst="rect">
            <a:avLst/>
          </a:prstGeom>
        </p:spPr>
        <p:txBody>
          <a:bodyPr>
            <a:normAutofit/>
          </a:bodyPr>
          <a:lstStyle>
            <a:lvl1pPr>
              <a:defRPr sz="3200">
                <a:latin typeface="Times New Roman"/>
                <a:ea typeface="Times New Roman"/>
                <a:cs typeface="Times New Roman"/>
                <a:sym typeface="Times New Roman"/>
              </a:defRPr>
            </a:lvl1pPr>
          </a:lstStyle>
          <a:p>
            <a:r>
              <a:t>Title Text</a:t>
            </a:r>
          </a:p>
        </p:txBody>
      </p:sp>
      <p:sp>
        <p:nvSpPr>
          <p:cNvPr id="54" name="Body Level One…"/>
          <p:cNvSpPr txBox="1">
            <a:spLocks noGrp="1"/>
          </p:cNvSpPr>
          <p:nvPr>
            <p:ph type="body" idx="1"/>
          </p:nvPr>
        </p:nvSpPr>
        <p:spPr>
          <a:xfrm>
            <a:off x="457200" y="1371600"/>
            <a:ext cx="8229600" cy="4525963"/>
          </a:xfrm>
          <a:prstGeom prst="rect">
            <a:avLst/>
          </a:prstGeom>
        </p:spPr>
        <p:txBody>
          <a:bodyPr>
            <a:normAutofit/>
          </a:bodyPr>
          <a:lstStyle>
            <a:lvl1pPr>
              <a:spcBef>
                <a:spcPts val="500"/>
              </a:spcBef>
              <a:defRPr sz="2200">
                <a:latin typeface="Times New Roman"/>
                <a:ea typeface="Times New Roman"/>
                <a:cs typeface="Times New Roman"/>
                <a:sym typeface="Times New Roman"/>
              </a:defRPr>
            </a:lvl1pPr>
            <a:lvl2pPr marL="742950" indent="-285750">
              <a:spcBef>
                <a:spcPts val="500"/>
              </a:spcBef>
              <a:defRPr sz="2200">
                <a:latin typeface="Times New Roman"/>
                <a:ea typeface="Times New Roman"/>
                <a:cs typeface="Times New Roman"/>
                <a:sym typeface="Times New Roman"/>
              </a:defRPr>
            </a:lvl2pPr>
            <a:lvl3pPr marL="1143000" indent="-228600">
              <a:spcBef>
                <a:spcPts val="500"/>
              </a:spcBef>
              <a:defRPr sz="2200">
                <a:latin typeface="Times New Roman"/>
                <a:ea typeface="Times New Roman"/>
                <a:cs typeface="Times New Roman"/>
                <a:sym typeface="Times New Roman"/>
              </a:defRPr>
            </a:lvl3pPr>
            <a:lvl4pPr marL="1600200" indent="-228600">
              <a:spcBef>
                <a:spcPts val="500"/>
              </a:spcBef>
              <a:defRPr sz="2200">
                <a:latin typeface="Times New Roman"/>
                <a:ea typeface="Times New Roman"/>
                <a:cs typeface="Times New Roman"/>
                <a:sym typeface="Times New Roman"/>
              </a:defRPr>
            </a:lvl4pPr>
            <a:lvl5pPr marL="2057400" indent="-228600">
              <a:spcBef>
                <a:spcPts val="500"/>
              </a:spcBef>
              <a:defRPr sz="2200">
                <a:latin typeface="Times New Roman"/>
                <a:ea typeface="Times New Roman"/>
                <a:cs typeface="Times New Roman"/>
                <a:sym typeface="Times New Roman"/>
              </a:defRPr>
            </a:lvl5pPr>
          </a:lstStyle>
          <a:p>
            <a:r>
              <a:t>Body Level One</a:t>
            </a:r>
          </a:p>
          <a:p>
            <a:pPr lvl="1"/>
            <a:r>
              <a:t>Body Level Two</a:t>
            </a:r>
          </a:p>
          <a:p>
            <a:pPr lvl="2"/>
            <a:r>
              <a:t>Body Level Three</a:t>
            </a:r>
          </a:p>
          <a:p>
            <a:pPr lvl="3"/>
            <a:r>
              <a:t>Body Level Four</a:t>
            </a:r>
          </a:p>
          <a:p>
            <a:pPr lvl="4"/>
            <a:r>
              <a:t>Body Level Five</a:t>
            </a: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11"/>
          <p:cNvSpPr/>
          <p:nvPr/>
        </p:nvSpPr>
        <p:spPr>
          <a:xfrm>
            <a:off x="0" y="0"/>
            <a:ext cx="9144000" cy="838200"/>
          </a:xfrm>
          <a:prstGeom prst="rect">
            <a:avLst/>
          </a:prstGeom>
          <a:solidFill>
            <a:srgbClr val="FF3300"/>
          </a:solidFill>
          <a:ln w="12700">
            <a:miter lim="400000"/>
          </a:ln>
        </p:spPr>
        <p:txBody>
          <a:bodyPr lIns="45719" rIns="45719" anchor="ctr"/>
          <a:lstStyle/>
          <a:p>
            <a:endParaRPr/>
          </a:p>
        </p:txBody>
      </p:sp>
      <p:sp>
        <p:nvSpPr>
          <p:cNvPr id="3" name="Rectangle 11"/>
          <p:cNvSpPr/>
          <p:nvPr/>
        </p:nvSpPr>
        <p:spPr>
          <a:xfrm flipV="1">
            <a:off x="0" y="6705599"/>
            <a:ext cx="9144000" cy="198117"/>
          </a:xfrm>
          <a:prstGeom prst="rect">
            <a:avLst/>
          </a:prstGeom>
          <a:solidFill>
            <a:srgbClr val="FF0000"/>
          </a:solidFill>
          <a:ln w="12700">
            <a:miter lim="400000"/>
          </a:ln>
        </p:spPr>
        <p:txBody>
          <a:bodyPr lIns="45719" rIns="45719" anchor="ctr"/>
          <a:lstStyle/>
          <a:p>
            <a:endParaRPr/>
          </a:p>
        </p:txBody>
      </p:sp>
      <p:pic>
        <p:nvPicPr>
          <p:cNvPr id="4" name="Picture 10" descr="Picture 10"/>
          <p:cNvPicPr>
            <a:picLocks noChangeAspect="1"/>
          </p:cNvPicPr>
          <p:nvPr/>
        </p:nvPicPr>
        <p:blipFill>
          <a:blip r:embed="rId5"/>
          <a:srcRect b="10713"/>
          <a:stretch>
            <a:fillRect/>
          </a:stretch>
        </p:blipFill>
        <p:spPr>
          <a:xfrm>
            <a:off x="6553200" y="228600"/>
            <a:ext cx="2057400" cy="635000"/>
          </a:xfrm>
          <a:prstGeom prst="rect">
            <a:avLst/>
          </a:prstGeom>
          <a:ln w="12700">
            <a:miter lim="400000"/>
          </a:ln>
        </p:spPr>
      </p:pic>
      <p:pic>
        <p:nvPicPr>
          <p:cNvPr id="5" name="Picture 10" descr="Picture 10"/>
          <p:cNvPicPr>
            <a:picLocks noChangeAspect="1"/>
          </p:cNvPicPr>
          <p:nvPr/>
        </p:nvPicPr>
        <p:blipFill>
          <a:blip r:embed="rId5"/>
          <a:srcRect b="10713"/>
          <a:stretch>
            <a:fillRect/>
          </a:stretch>
        </p:blipFill>
        <p:spPr>
          <a:xfrm>
            <a:off x="6553200" y="228600"/>
            <a:ext cx="2057400" cy="635000"/>
          </a:xfrm>
          <a:prstGeom prst="rect">
            <a:avLst/>
          </a:prstGeom>
          <a:ln w="12700">
            <a:miter lim="400000"/>
          </a:ln>
        </p:spPr>
      </p:pic>
      <p:grpSp>
        <p:nvGrpSpPr>
          <p:cNvPr id="9" name="Group 7"/>
          <p:cNvGrpSpPr/>
          <p:nvPr/>
        </p:nvGrpSpPr>
        <p:grpSpPr>
          <a:xfrm>
            <a:off x="6146800" y="0"/>
            <a:ext cx="2997200" cy="876301"/>
            <a:chOff x="0" y="0"/>
            <a:chExt cx="2997200" cy="876300"/>
          </a:xfrm>
        </p:grpSpPr>
        <p:sp>
          <p:nvSpPr>
            <p:cNvPr id="6" name="Rectangle 11"/>
            <p:cNvSpPr/>
            <p:nvPr/>
          </p:nvSpPr>
          <p:spPr>
            <a:xfrm>
              <a:off x="0" y="-1"/>
              <a:ext cx="2997200" cy="838201"/>
            </a:xfrm>
            <a:prstGeom prst="rect">
              <a:avLst/>
            </a:prstGeom>
            <a:solidFill>
              <a:srgbClr val="FF3300"/>
            </a:solidFill>
            <a:ln w="12700" cap="flat">
              <a:noFill/>
              <a:miter lim="400000"/>
            </a:ln>
            <a:effectLst/>
          </p:spPr>
          <p:txBody>
            <a:bodyPr wrap="square" lIns="45719" tIns="45719" rIns="45719" bIns="45719" numCol="1" anchor="ctr">
              <a:noAutofit/>
            </a:bodyPr>
            <a:lstStyle/>
            <a:p>
              <a:endParaRPr/>
            </a:p>
          </p:txBody>
        </p:sp>
        <p:pic>
          <p:nvPicPr>
            <p:cNvPr id="7" name="Picture 9" descr="Picture 9"/>
            <p:cNvPicPr>
              <a:picLocks noChangeAspect="1"/>
            </p:cNvPicPr>
            <p:nvPr/>
          </p:nvPicPr>
          <p:blipFill>
            <a:blip r:embed="rId5"/>
            <a:srcRect b="10713"/>
            <a:stretch>
              <a:fillRect/>
            </a:stretch>
          </p:blipFill>
          <p:spPr>
            <a:xfrm>
              <a:off x="406399" y="228600"/>
              <a:ext cx="2057401" cy="635000"/>
            </a:xfrm>
            <a:prstGeom prst="rect">
              <a:avLst/>
            </a:prstGeom>
            <a:ln w="12700" cap="flat">
              <a:noFill/>
              <a:miter lim="400000"/>
            </a:ln>
            <a:effectLst/>
          </p:spPr>
        </p:pic>
        <p:sp>
          <p:nvSpPr>
            <p:cNvPr id="8" name="Rectangle 18"/>
            <p:cNvSpPr/>
            <p:nvPr/>
          </p:nvSpPr>
          <p:spPr>
            <a:xfrm>
              <a:off x="380999" y="190500"/>
              <a:ext cx="2076451" cy="685801"/>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pic>
        <p:nvPicPr>
          <p:cNvPr id="10" name="Picture 15" descr="Picture 15"/>
          <p:cNvPicPr>
            <a:picLocks noChangeAspect="1"/>
          </p:cNvPicPr>
          <p:nvPr/>
        </p:nvPicPr>
        <p:blipFill>
          <a:blip r:embed="rId6"/>
          <a:stretch>
            <a:fillRect/>
          </a:stretch>
        </p:blipFill>
        <p:spPr>
          <a:xfrm>
            <a:off x="6553200" y="228600"/>
            <a:ext cx="1920875" cy="609600"/>
          </a:xfrm>
          <a:prstGeom prst="rect">
            <a:avLst/>
          </a:prstGeom>
          <a:ln w="12700">
            <a:miter lim="400000"/>
          </a:ln>
        </p:spPr>
      </p:pic>
      <p:sp>
        <p:nvSpPr>
          <p:cNvPr id="11" name="Slide Number"/>
          <p:cNvSpPr txBox="1">
            <a:spLocks noGrp="1"/>
          </p:cNvSpPr>
          <p:nvPr>
            <p:ph type="sldNum" sz="quarter" idx="2"/>
          </p:nvPr>
        </p:nvSpPr>
        <p:spPr>
          <a:xfrm>
            <a:off x="8430260" y="6401179"/>
            <a:ext cx="256541" cy="275467"/>
          </a:xfrm>
          <a:prstGeom prst="rect">
            <a:avLst/>
          </a:prstGeom>
          <a:ln w="12700">
            <a:miter lim="400000"/>
          </a:ln>
        </p:spPr>
        <p:txBody>
          <a:bodyPr wrap="none" lIns="45719" rIns="45719" anchor="ctr">
            <a:spAutoFit/>
          </a:bodyPr>
          <a:lstStyle>
            <a:lvl1pPr algn="r">
              <a:defRPr sz="1200" b="1">
                <a:solidFill>
                  <a:srgbClr val="0070C0"/>
                </a:solidFill>
                <a:latin typeface="Times New Roman"/>
                <a:ea typeface="Times New Roman"/>
                <a:cs typeface="Times New Roman"/>
                <a:sym typeface="Times New Roman"/>
              </a:defRPr>
            </a:lvl1pPr>
          </a:lstStyle>
          <a:p>
            <a:fld id="{86CB4B4D-7CA3-9044-876B-883B54F8677D}" type="slidenum">
              <a:t>‹#›</a:t>
            </a:fld>
            <a:endParaRPr/>
          </a:p>
        </p:txBody>
      </p:sp>
      <p:sp>
        <p:nvSpPr>
          <p:cNvPr id="12" name="Title Text"/>
          <p:cNvSpPr txBox="1">
            <a:spLocks noGrp="1"/>
          </p:cNvSpPr>
          <p:nvPr>
            <p:ph type="title"/>
          </p:nvPr>
        </p:nvSpPr>
        <p:spPr>
          <a:xfrm>
            <a:off x="457200" y="92074"/>
            <a:ext cx="8229600" cy="15081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r>
              <a:t>Title Text</a:t>
            </a:r>
          </a:p>
        </p:txBody>
      </p:sp>
      <p:sp>
        <p:nvSpPr>
          <p:cNvPr id="13" name="Body Level One…"/>
          <p:cNvSpPr txBox="1">
            <a:spLocks noGrp="1"/>
          </p:cNvSpPr>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spd="med"/>
  <p:txStyles>
    <p:titleStyle>
      <a:lvl1pPr marL="0" marR="0" indent="0" algn="ctr" defTabSz="914400" rtl="0" latinLnBrk="0">
        <a:lnSpc>
          <a:spcPct val="100000"/>
        </a:lnSpc>
        <a:spcBef>
          <a:spcPts val="0"/>
        </a:spcBef>
        <a:spcAft>
          <a:spcPts val="0"/>
        </a:spcAft>
        <a:buClrTx/>
        <a:buSzTx/>
        <a:buFontTx/>
        <a:buNone/>
        <a:tabLst/>
        <a:defRPr sz="3000" b="0" i="0" u="none" strike="noStrike" cap="none" spc="0" baseline="0">
          <a:solidFill>
            <a:srgbClr val="0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30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30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30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30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30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30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30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3000" b="0" i="0" u="none" strike="noStrike" cap="none" spc="0" baseline="0">
          <a:solidFill>
            <a:srgbClr val="000000"/>
          </a:solidFill>
          <a:uFillTx/>
          <a:latin typeface="+mj-lt"/>
          <a:ea typeface="+mj-ea"/>
          <a:cs typeface="+mj-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Times New Roman"/>
        </a:defRPr>
      </a:lvl1pPr>
      <a:lvl2pPr marL="0" marR="0" indent="457200" algn="r" defTabSz="914400" rtl="0" latinLnBrk="0">
        <a:lnSpc>
          <a:spcPct val="10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Times New Roman"/>
        </a:defRPr>
      </a:lvl2pPr>
      <a:lvl3pPr marL="0" marR="0" indent="914400" algn="r" defTabSz="914400" rtl="0" latinLnBrk="0">
        <a:lnSpc>
          <a:spcPct val="10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Times New Roman"/>
        </a:defRPr>
      </a:lvl3pPr>
      <a:lvl4pPr marL="0" marR="0" indent="1371600" algn="r" defTabSz="914400" rtl="0" latinLnBrk="0">
        <a:lnSpc>
          <a:spcPct val="10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Times New Roman"/>
        </a:defRPr>
      </a:lvl4pPr>
      <a:lvl5pPr marL="0" marR="0" indent="1828800" algn="r" defTabSz="914400" rtl="0" latinLnBrk="0">
        <a:lnSpc>
          <a:spcPct val="10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Times New Roman"/>
        </a:defRPr>
      </a:lvl5pPr>
      <a:lvl6pPr marL="0" marR="0" indent="2286000" algn="r" defTabSz="914400" rtl="0" latinLnBrk="0">
        <a:lnSpc>
          <a:spcPct val="10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Times New Roman"/>
        </a:defRPr>
      </a:lvl6pPr>
      <a:lvl7pPr marL="0" marR="0" indent="2743200" algn="r" defTabSz="914400" rtl="0" latinLnBrk="0">
        <a:lnSpc>
          <a:spcPct val="10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Times New Roman"/>
        </a:defRPr>
      </a:lvl7pPr>
      <a:lvl8pPr marL="0" marR="0" indent="3200400" algn="r" defTabSz="914400" rtl="0" latinLnBrk="0">
        <a:lnSpc>
          <a:spcPct val="10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Times New Roman"/>
        </a:defRPr>
      </a:lvl8pPr>
      <a:lvl9pPr marL="0" marR="0" indent="3657600" algn="r" defTabSz="914400" rtl="0" latinLnBrk="0">
        <a:lnSpc>
          <a:spcPct val="10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Times New Roman"/>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unsplash.com/" TargetMode="External"/><Relationship Id="rId7" Type="http://schemas.openxmlformats.org/officeDocument/2006/relationships/hyperlink" Target="https://www.makemytrip.com/" TargetMode="External"/><Relationship Id="rId2" Type="http://schemas.openxmlformats.org/officeDocument/2006/relationships/hyperlink" Target="https://www.coursera.org/" TargetMode="External"/><Relationship Id="rId1" Type="http://schemas.openxmlformats.org/officeDocument/2006/relationships/slideLayout" Target="../slideLayouts/slideLayout3.xml"/><Relationship Id="rId6" Type="http://schemas.openxmlformats.org/officeDocument/2006/relationships/hyperlink" Target="https://github.com/" TargetMode="External"/><Relationship Id="rId5" Type="http://schemas.openxmlformats.org/officeDocument/2006/relationships/hyperlink" Target="https://youtube.com/" TargetMode="External"/><Relationship Id="rId4" Type="http://schemas.openxmlformats.org/officeDocument/2006/relationships/hyperlink" Target="https://google.com/"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3"/>
          <p:cNvSpPr txBox="1"/>
          <p:nvPr/>
        </p:nvSpPr>
        <p:spPr>
          <a:xfrm>
            <a:off x="1531619" y="5890071"/>
            <a:ext cx="6080762" cy="6151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a:solidFill>
                  <a:srgbClr val="FF0000"/>
                </a:solidFill>
                <a:latin typeface="Times New Roman"/>
                <a:ea typeface="Times New Roman"/>
                <a:cs typeface="Times New Roman"/>
                <a:sym typeface="Times New Roman"/>
              </a:defRPr>
            </a:pPr>
            <a:r>
              <a:t>Department of Computer Science and Engineering</a:t>
            </a:r>
            <a:endParaRPr>
              <a:latin typeface="Arial"/>
              <a:ea typeface="Arial"/>
              <a:cs typeface="Arial"/>
              <a:sym typeface="Arial"/>
            </a:endParaRPr>
          </a:p>
          <a:p>
            <a:pPr algn="ctr">
              <a:defRPr>
                <a:solidFill>
                  <a:srgbClr val="FF0000"/>
                </a:solidFill>
                <a:latin typeface="Times New Roman"/>
                <a:ea typeface="Times New Roman"/>
                <a:cs typeface="Times New Roman"/>
                <a:sym typeface="Times New Roman"/>
              </a:defRPr>
            </a:pPr>
            <a:r>
              <a:t>Chitkara University, Punjab</a:t>
            </a:r>
          </a:p>
        </p:txBody>
      </p:sp>
      <p:sp>
        <p:nvSpPr>
          <p:cNvPr id="72" name="TextShape 1"/>
          <p:cNvSpPr txBox="1"/>
          <p:nvPr/>
        </p:nvSpPr>
        <p:spPr>
          <a:xfrm>
            <a:off x="45719" y="1052736"/>
            <a:ext cx="9052562" cy="60369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spcBef>
                <a:spcPts val="400"/>
              </a:spcBef>
              <a:defRPr b="1">
                <a:latin typeface="Times New Roman"/>
                <a:ea typeface="Times New Roman"/>
                <a:cs typeface="Times New Roman"/>
                <a:sym typeface="Times New Roman"/>
              </a:defRPr>
            </a:pPr>
            <a:r>
              <a:rPr dirty="0"/>
              <a:t>Project Presentation of Back End Engineering Project (BEE) (22CS026)</a:t>
            </a:r>
          </a:p>
          <a:p>
            <a:pPr algn="ctr">
              <a:spcBef>
                <a:spcPts val="400"/>
              </a:spcBef>
              <a:defRPr sz="2000" spc="-1">
                <a:latin typeface="Times New Roman"/>
                <a:ea typeface="Times New Roman"/>
                <a:cs typeface="Times New Roman"/>
                <a:sym typeface="Times New Roman"/>
              </a:defRPr>
            </a:pPr>
            <a:r>
              <a:rPr dirty="0"/>
              <a:t>On</a:t>
            </a:r>
            <a:endParaRPr dirty="0">
              <a:latin typeface="Arial"/>
              <a:ea typeface="Arial"/>
              <a:cs typeface="Arial"/>
              <a:sym typeface="Arial"/>
            </a:endParaRPr>
          </a:p>
          <a:p>
            <a:pPr algn="ctr">
              <a:lnSpc>
                <a:spcPct val="150000"/>
              </a:lnSpc>
              <a:spcBef>
                <a:spcPts val="400"/>
              </a:spcBef>
              <a:defRPr sz="4800">
                <a:latin typeface="Times New Roman"/>
                <a:ea typeface="Times New Roman"/>
                <a:cs typeface="Times New Roman"/>
                <a:sym typeface="Times New Roman"/>
              </a:defRPr>
            </a:pPr>
            <a:r>
              <a:rPr dirty="0"/>
              <a:t>Travel</a:t>
            </a:r>
            <a:r>
              <a:rPr lang="en-IN" dirty="0"/>
              <a:t>-Ease</a:t>
            </a:r>
            <a:br>
              <a:rPr i="1" dirty="0"/>
            </a:br>
            <a:r>
              <a:rPr sz="2000" dirty="0"/>
              <a:t>Prerna Sharma</a:t>
            </a:r>
            <a:endParaRPr sz="2000" dirty="0">
              <a:latin typeface="Arial"/>
              <a:ea typeface="Arial"/>
              <a:cs typeface="Arial"/>
              <a:sym typeface="Arial"/>
            </a:endParaRPr>
          </a:p>
          <a:p>
            <a:pPr algn="ctr">
              <a:spcBef>
                <a:spcPts val="400"/>
              </a:spcBef>
              <a:defRPr sz="2000" spc="-1">
                <a:latin typeface="Times New Roman"/>
                <a:ea typeface="Times New Roman"/>
                <a:cs typeface="Times New Roman"/>
                <a:sym typeface="Times New Roman"/>
              </a:defRPr>
            </a:pPr>
            <a:r>
              <a:rPr dirty="0"/>
              <a:t>2210992086</a:t>
            </a:r>
            <a:endParaRPr dirty="0">
              <a:latin typeface="Arial"/>
              <a:ea typeface="Arial"/>
              <a:cs typeface="Arial"/>
              <a:sym typeface="Arial"/>
            </a:endParaRPr>
          </a:p>
          <a:p>
            <a:pPr algn="ctr">
              <a:spcBef>
                <a:spcPts val="400"/>
              </a:spcBef>
              <a:defRPr sz="2000" spc="-1">
                <a:latin typeface="Times New Roman"/>
                <a:ea typeface="Times New Roman"/>
                <a:cs typeface="Times New Roman"/>
                <a:sym typeface="Times New Roman"/>
              </a:defRPr>
            </a:pPr>
            <a:r>
              <a:rPr dirty="0"/>
              <a:t>Priya</a:t>
            </a:r>
            <a:endParaRPr dirty="0">
              <a:latin typeface="Arial"/>
              <a:ea typeface="Arial"/>
              <a:cs typeface="Arial"/>
              <a:sym typeface="Arial"/>
            </a:endParaRPr>
          </a:p>
          <a:p>
            <a:pPr algn="ctr">
              <a:spcBef>
                <a:spcPts val="400"/>
              </a:spcBef>
              <a:defRPr sz="2000" spc="-1">
                <a:latin typeface="Times New Roman"/>
                <a:ea typeface="Times New Roman"/>
                <a:cs typeface="Times New Roman"/>
                <a:sym typeface="Times New Roman"/>
              </a:defRPr>
            </a:pPr>
            <a:r>
              <a:rPr dirty="0"/>
              <a:t>2210992095</a:t>
            </a:r>
            <a:endParaRPr dirty="0">
              <a:latin typeface="Arial"/>
              <a:ea typeface="Arial"/>
              <a:cs typeface="Arial"/>
              <a:sym typeface="Arial"/>
            </a:endParaRPr>
          </a:p>
          <a:p>
            <a:pPr algn="ctr">
              <a:spcBef>
                <a:spcPts val="400"/>
              </a:spcBef>
              <a:defRPr sz="2000" spc="-1">
                <a:latin typeface="Times New Roman"/>
                <a:ea typeface="Times New Roman"/>
                <a:cs typeface="Times New Roman"/>
                <a:sym typeface="Times New Roman"/>
              </a:defRPr>
            </a:pPr>
            <a:endParaRPr dirty="0">
              <a:latin typeface="Arial"/>
              <a:ea typeface="Arial"/>
              <a:cs typeface="Arial"/>
              <a:sym typeface="Arial"/>
            </a:endParaRPr>
          </a:p>
          <a:p>
            <a:pPr algn="ctr">
              <a:spcBef>
                <a:spcPts val="400"/>
              </a:spcBef>
              <a:defRPr sz="2000" spc="-1">
                <a:latin typeface="Times New Roman"/>
                <a:ea typeface="Times New Roman"/>
                <a:cs typeface="Times New Roman"/>
                <a:sym typeface="Times New Roman"/>
              </a:defRPr>
            </a:pPr>
            <a:r>
              <a:rPr dirty="0"/>
              <a:t>Supervised By</a:t>
            </a:r>
            <a:endParaRPr dirty="0">
              <a:latin typeface="Arial"/>
              <a:ea typeface="Arial"/>
              <a:cs typeface="Arial"/>
              <a:sym typeface="Arial"/>
            </a:endParaRPr>
          </a:p>
          <a:p>
            <a:pPr algn="ctr">
              <a:spcBef>
                <a:spcPts val="400"/>
              </a:spcBef>
              <a:defRPr sz="2000" spc="-1">
                <a:latin typeface="Times New Roman"/>
                <a:ea typeface="Times New Roman"/>
                <a:cs typeface="Times New Roman"/>
                <a:sym typeface="Times New Roman"/>
              </a:defRPr>
            </a:pPr>
            <a:r>
              <a:rPr dirty="0"/>
              <a:t>Mr. Rahul Singh Rajput</a:t>
            </a:r>
            <a:endParaRPr dirty="0">
              <a:latin typeface="Arial"/>
              <a:ea typeface="Arial"/>
              <a:cs typeface="Arial"/>
              <a:sym typeface="Arial"/>
            </a:endParaRPr>
          </a:p>
          <a:p>
            <a:pPr algn="ctr">
              <a:spcBef>
                <a:spcPts val="400"/>
              </a:spcBef>
              <a:defRPr sz="2000" spc="-1">
                <a:latin typeface="Times New Roman"/>
                <a:ea typeface="Times New Roman"/>
                <a:cs typeface="Times New Roman"/>
                <a:sym typeface="Times New Roman"/>
              </a:defRPr>
            </a:pPr>
            <a:endParaRPr dirty="0">
              <a:latin typeface="Arial"/>
              <a:ea typeface="Arial"/>
              <a:cs typeface="Arial"/>
              <a:sym typeface="Arial"/>
            </a:endParaRPr>
          </a:p>
          <a:p>
            <a:pPr algn="ctr">
              <a:spcBef>
                <a:spcPts val="400"/>
              </a:spcBef>
              <a:defRPr sz="2000" spc="-1">
                <a:latin typeface="Times New Roman"/>
                <a:ea typeface="Times New Roman"/>
                <a:cs typeface="Times New Roman"/>
                <a:sym typeface="Times New Roman"/>
              </a:defRPr>
            </a:pPr>
            <a:endParaRPr dirty="0">
              <a:latin typeface="Arial"/>
              <a:ea typeface="Arial"/>
              <a:cs typeface="Arial"/>
              <a:sym typeface="Arial"/>
            </a:endParaRPr>
          </a:p>
          <a:p>
            <a:pPr algn="ctr">
              <a:spcBef>
                <a:spcPts val="400"/>
              </a:spcBef>
              <a:defRPr sz="2000" spc="-1">
                <a:latin typeface="Times New Roman"/>
                <a:ea typeface="Times New Roman"/>
                <a:cs typeface="Times New Roman"/>
                <a:sym typeface="Times New Roman"/>
              </a:defRPr>
            </a:pPr>
            <a:endParaRPr dirty="0">
              <a:latin typeface="Arial"/>
              <a:ea typeface="Arial"/>
              <a:cs typeface="Arial"/>
              <a:sym typeface="Arial"/>
            </a:endParaRPr>
          </a:p>
          <a:p>
            <a:pPr algn="ctr">
              <a:lnSpc>
                <a:spcPct val="150000"/>
              </a:lnSpc>
              <a:spcBef>
                <a:spcPts val="400"/>
              </a:spcBef>
              <a:defRPr sz="2000" spc="-1"/>
            </a:pPr>
            <a:endParaRPr dirty="0">
              <a:latin typeface="Arial"/>
              <a:ea typeface="Arial"/>
              <a:cs typeface="Arial"/>
              <a:sym typeface="Arial"/>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itle 1"/>
          <p:cNvSpPr txBox="1">
            <a:spLocks noGrp="1"/>
          </p:cNvSpPr>
          <p:nvPr>
            <p:ph type="title"/>
          </p:nvPr>
        </p:nvSpPr>
        <p:spPr>
          <a:xfrm>
            <a:off x="-1" y="0"/>
            <a:ext cx="6516218" cy="838200"/>
          </a:xfrm>
          <a:prstGeom prst="rect">
            <a:avLst/>
          </a:prstGeom>
        </p:spPr>
        <p:txBody>
          <a:bodyPr/>
          <a:lstStyle>
            <a:lvl1pPr>
              <a:defRPr b="1"/>
            </a:lvl1pPr>
          </a:lstStyle>
          <a:p>
            <a:r>
              <a:t>KEY FEATURES</a:t>
            </a:r>
          </a:p>
        </p:txBody>
      </p:sp>
      <p:sp>
        <p:nvSpPr>
          <p:cNvPr id="119" name="Content Placeholder 2"/>
          <p:cNvSpPr txBox="1">
            <a:spLocks noGrp="1"/>
          </p:cNvSpPr>
          <p:nvPr>
            <p:ph type="body" idx="1"/>
          </p:nvPr>
        </p:nvSpPr>
        <p:spPr>
          <a:xfrm>
            <a:off x="325521" y="1052734"/>
            <a:ext cx="5832650" cy="5668741"/>
          </a:xfrm>
          <a:prstGeom prst="rect">
            <a:avLst/>
          </a:prstGeom>
        </p:spPr>
        <p:txBody>
          <a:bodyPr/>
          <a:lstStyle/>
          <a:p>
            <a:pPr marL="0" indent="0">
              <a:lnSpc>
                <a:spcPct val="150000"/>
              </a:lnSpc>
              <a:spcBef>
                <a:spcPts val="300"/>
              </a:spcBef>
              <a:buSzTx/>
              <a:buNone/>
              <a:defRPr sz="1600">
                <a:solidFill>
                  <a:srgbClr val="0D0D0D"/>
                </a:solidFill>
                <a:latin typeface="+mj-lt"/>
                <a:ea typeface="+mj-ea"/>
                <a:cs typeface="+mj-cs"/>
                <a:sym typeface="Calibri"/>
              </a:defRPr>
            </a:pPr>
            <a:r>
              <a:t> </a:t>
            </a:r>
            <a:r>
              <a:rPr b="1"/>
              <a:t>User Authentication</a:t>
            </a:r>
            <a:r>
              <a:t>:</a:t>
            </a:r>
          </a:p>
          <a:p>
            <a:pPr>
              <a:lnSpc>
                <a:spcPct val="150000"/>
              </a:lnSpc>
              <a:spcBef>
                <a:spcPts val="300"/>
              </a:spcBef>
              <a:defRPr sz="1600">
                <a:solidFill>
                  <a:srgbClr val="0D0D0D"/>
                </a:solidFill>
                <a:latin typeface="+mj-lt"/>
                <a:ea typeface="+mj-ea"/>
                <a:cs typeface="+mj-cs"/>
                <a:sym typeface="Calibri"/>
              </a:defRPr>
            </a:pPr>
            <a:r>
              <a:t>Secure  user  authentication  system  allowing  users  to  register,  log  in,  and  manage their accounts.</a:t>
            </a:r>
          </a:p>
          <a:p>
            <a:pPr marL="0" indent="0">
              <a:lnSpc>
                <a:spcPct val="150000"/>
              </a:lnSpc>
              <a:spcBef>
                <a:spcPts val="300"/>
              </a:spcBef>
              <a:buSzTx/>
              <a:buNone/>
              <a:defRPr sz="1600" b="1">
                <a:solidFill>
                  <a:srgbClr val="0D0D0D"/>
                </a:solidFill>
                <a:latin typeface="+mj-lt"/>
                <a:ea typeface="+mj-ea"/>
                <a:cs typeface="+mj-cs"/>
                <a:sym typeface="Calibri"/>
              </a:defRPr>
            </a:pPr>
            <a:r>
              <a:t>Tour Search and Filtering:</a:t>
            </a:r>
          </a:p>
          <a:p>
            <a:pPr>
              <a:lnSpc>
                <a:spcPct val="150000"/>
              </a:lnSpc>
              <a:spcBef>
                <a:spcPts val="300"/>
              </a:spcBef>
              <a:defRPr sz="1600" b="1">
                <a:solidFill>
                  <a:srgbClr val="0D0D0D"/>
                </a:solidFill>
                <a:latin typeface="+mj-lt"/>
                <a:ea typeface="+mj-ea"/>
                <a:cs typeface="+mj-cs"/>
                <a:sym typeface="Calibri"/>
              </a:defRPr>
            </a:pPr>
            <a:r>
              <a:t> </a:t>
            </a:r>
            <a:r>
              <a:rPr b="0"/>
              <a:t>Search tours by destination, date, and preferences</a:t>
            </a:r>
          </a:p>
          <a:p>
            <a:pPr marL="0" indent="0">
              <a:lnSpc>
                <a:spcPct val="150000"/>
              </a:lnSpc>
              <a:spcBef>
                <a:spcPts val="300"/>
              </a:spcBef>
              <a:buSzTx/>
              <a:buNone/>
              <a:defRPr sz="1600" b="1">
                <a:solidFill>
                  <a:srgbClr val="0D0D0D"/>
                </a:solidFill>
                <a:latin typeface="+mj-lt"/>
                <a:ea typeface="+mj-ea"/>
                <a:cs typeface="+mj-cs"/>
                <a:sym typeface="Calibri"/>
              </a:defRPr>
            </a:pPr>
            <a:r>
              <a:t>Booking System</a:t>
            </a:r>
            <a:r>
              <a:rPr b="0"/>
              <a:t>: </a:t>
            </a:r>
          </a:p>
          <a:p>
            <a:pPr>
              <a:lnSpc>
                <a:spcPct val="150000"/>
              </a:lnSpc>
              <a:spcBef>
                <a:spcPts val="300"/>
              </a:spcBef>
              <a:defRPr sz="1600">
                <a:solidFill>
                  <a:srgbClr val="0D0D0D"/>
                </a:solidFill>
                <a:latin typeface="+mj-lt"/>
                <a:ea typeface="+mj-ea"/>
                <a:cs typeface="+mj-cs"/>
                <a:sym typeface="Calibri"/>
              </a:defRPr>
            </a:pPr>
            <a:r>
              <a:t>Online booking with real-time availability</a:t>
            </a:r>
          </a:p>
          <a:p>
            <a:pPr>
              <a:lnSpc>
                <a:spcPct val="150000"/>
              </a:lnSpc>
              <a:spcBef>
                <a:spcPts val="300"/>
              </a:spcBef>
              <a:defRPr sz="1600">
                <a:solidFill>
                  <a:srgbClr val="0D0D0D"/>
                </a:solidFill>
                <a:latin typeface="+mj-lt"/>
                <a:ea typeface="+mj-ea"/>
                <a:cs typeface="+mj-cs"/>
                <a:sym typeface="Calibri"/>
              </a:defRPr>
            </a:pPr>
            <a:r>
              <a:t>Payment processing integration</a:t>
            </a:r>
          </a:p>
          <a:p>
            <a:pPr marL="0" indent="0">
              <a:lnSpc>
                <a:spcPct val="150000"/>
              </a:lnSpc>
              <a:spcBef>
                <a:spcPts val="300"/>
              </a:spcBef>
              <a:buSzTx/>
              <a:buNone/>
              <a:defRPr sz="1600" b="1">
                <a:solidFill>
                  <a:srgbClr val="0D0D0D"/>
                </a:solidFill>
                <a:latin typeface="+mj-lt"/>
                <a:ea typeface="+mj-ea"/>
                <a:cs typeface="+mj-cs"/>
                <a:sym typeface="Calibri"/>
              </a:defRPr>
            </a:pPr>
            <a:r>
              <a:t>Tour Management Dashboard: </a:t>
            </a:r>
          </a:p>
          <a:p>
            <a:pPr>
              <a:lnSpc>
                <a:spcPct val="150000"/>
              </a:lnSpc>
              <a:spcBef>
                <a:spcPts val="300"/>
              </a:spcBef>
              <a:defRPr sz="1600">
                <a:solidFill>
                  <a:srgbClr val="0D0D0D"/>
                </a:solidFill>
                <a:latin typeface="+mj-lt"/>
                <a:ea typeface="+mj-ea"/>
                <a:cs typeface="+mj-cs"/>
                <a:sym typeface="Calibri"/>
              </a:defRPr>
            </a:pPr>
            <a:r>
              <a:t>Admin interface for managing tour listings, bookings, and user accounts</a:t>
            </a:r>
          </a:p>
          <a:p>
            <a:pPr marL="0" indent="0">
              <a:lnSpc>
                <a:spcPct val="150000"/>
              </a:lnSpc>
              <a:spcBef>
                <a:spcPts val="300"/>
              </a:spcBef>
              <a:buSzTx/>
              <a:buNone/>
              <a:defRPr sz="1600" b="1"/>
            </a:pPr>
            <a:r>
              <a:t>Responsive Design</a:t>
            </a:r>
            <a:r>
              <a:rPr b="0">
                <a:solidFill>
                  <a:srgbClr val="0D0D0D"/>
                </a:solidFill>
                <a:latin typeface="+mj-lt"/>
                <a:ea typeface="+mj-ea"/>
                <a:cs typeface="+mj-cs"/>
                <a:sym typeface="Calibri"/>
              </a:rPr>
              <a:t>: </a:t>
            </a:r>
          </a:p>
          <a:p>
            <a:pPr algn="just">
              <a:lnSpc>
                <a:spcPct val="150000"/>
              </a:lnSpc>
              <a:spcBef>
                <a:spcPts val="300"/>
              </a:spcBef>
              <a:defRPr sz="1600">
                <a:solidFill>
                  <a:srgbClr val="0D0D0D"/>
                </a:solidFill>
                <a:latin typeface="+mj-lt"/>
                <a:ea typeface="+mj-ea"/>
                <a:cs typeface="+mj-cs"/>
                <a:sym typeface="Calibri"/>
              </a:defRPr>
            </a:pPr>
            <a:r>
              <a:t>Mobile-friendly layout for accessing the website on various devices</a:t>
            </a:r>
          </a:p>
        </p:txBody>
      </p:sp>
      <p:sp>
        <p:nvSpPr>
          <p:cNvPr id="120" name="Slide Number Placeholder 4"/>
          <p:cNvSpPr txBox="1">
            <a:spLocks noGrp="1"/>
          </p:cNvSpPr>
          <p:nvPr>
            <p:ph type="sldNum" sz="quarter" idx="2"/>
          </p:nvPr>
        </p:nvSpPr>
        <p:spPr>
          <a:xfrm>
            <a:off x="8430259" y="6401179"/>
            <a:ext cx="256541" cy="2754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10</a:t>
            </a:fld>
            <a:endParaRPr/>
          </a:p>
        </p:txBody>
      </p:sp>
      <p:pic>
        <p:nvPicPr>
          <p:cNvPr id="121" name="Picture 8" descr="Picture 8"/>
          <p:cNvPicPr>
            <a:picLocks noChangeAspect="1"/>
          </p:cNvPicPr>
          <p:nvPr/>
        </p:nvPicPr>
        <p:blipFill>
          <a:blip r:embed="rId2"/>
          <a:stretch>
            <a:fillRect/>
          </a:stretch>
        </p:blipFill>
        <p:spPr>
          <a:xfrm>
            <a:off x="6010166" y="1795832"/>
            <a:ext cx="2808313" cy="3266336"/>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itle 1"/>
          <p:cNvSpPr txBox="1">
            <a:spLocks noGrp="1"/>
          </p:cNvSpPr>
          <p:nvPr>
            <p:ph type="title"/>
          </p:nvPr>
        </p:nvSpPr>
        <p:spPr>
          <a:xfrm>
            <a:off x="-1" y="0"/>
            <a:ext cx="6516218" cy="838200"/>
          </a:xfrm>
          <a:prstGeom prst="rect">
            <a:avLst/>
          </a:prstGeom>
        </p:spPr>
        <p:txBody>
          <a:bodyPr/>
          <a:lstStyle>
            <a:lvl1pPr>
              <a:defRPr b="1"/>
            </a:lvl1pPr>
          </a:lstStyle>
          <a:p>
            <a:r>
              <a:t>FUTURE SCOPE</a:t>
            </a:r>
          </a:p>
        </p:txBody>
      </p:sp>
      <p:sp>
        <p:nvSpPr>
          <p:cNvPr id="124" name="Content Placeholder 2"/>
          <p:cNvSpPr txBox="1">
            <a:spLocks noGrp="1"/>
          </p:cNvSpPr>
          <p:nvPr>
            <p:ph type="body" idx="1"/>
          </p:nvPr>
        </p:nvSpPr>
        <p:spPr>
          <a:xfrm>
            <a:off x="323527" y="1124744"/>
            <a:ext cx="8229601" cy="4984751"/>
          </a:xfrm>
          <a:prstGeom prst="rect">
            <a:avLst/>
          </a:prstGeom>
        </p:spPr>
        <p:txBody>
          <a:bodyPr>
            <a:normAutofit lnSpcReduction="10000"/>
          </a:bodyPr>
          <a:lstStyle/>
          <a:p>
            <a:pPr algn="just">
              <a:lnSpc>
                <a:spcPct val="200000"/>
              </a:lnSpc>
              <a:spcBef>
                <a:spcPts val="300"/>
              </a:spcBef>
              <a:buFontTx/>
              <a:buAutoNum type="arabicPeriod"/>
              <a:defRPr sz="1600" b="1">
                <a:solidFill>
                  <a:srgbClr val="0D0D0D"/>
                </a:solidFill>
                <a:latin typeface="Söhne"/>
                <a:ea typeface="Söhne"/>
                <a:cs typeface="Söhne"/>
                <a:sym typeface="Söhne"/>
              </a:defRPr>
            </a:pPr>
            <a:r>
              <a:t>Integration of AI for Personalization</a:t>
            </a:r>
            <a:r>
              <a:rPr>
                <a:solidFill>
                  <a:srgbClr val="000000"/>
                </a:solidFill>
                <a:latin typeface="Times New Roman"/>
                <a:ea typeface="Times New Roman"/>
                <a:cs typeface="Times New Roman"/>
                <a:sym typeface="Times New Roman"/>
              </a:rPr>
              <a:t>:</a:t>
            </a:r>
            <a:r>
              <a:rPr b="0"/>
              <a:t>Implement AI algorithms to offer personalized tour recommendations based on user preferences and past behavior.</a:t>
            </a:r>
          </a:p>
          <a:p>
            <a:pPr algn="just">
              <a:lnSpc>
                <a:spcPct val="200000"/>
              </a:lnSpc>
              <a:spcBef>
                <a:spcPts val="300"/>
              </a:spcBef>
              <a:buFontTx/>
              <a:buAutoNum type="arabicPeriod"/>
              <a:defRPr sz="1600" b="1">
                <a:solidFill>
                  <a:srgbClr val="0D0D0D"/>
                </a:solidFill>
                <a:latin typeface="Söhne"/>
                <a:ea typeface="Söhne"/>
                <a:cs typeface="Söhne"/>
                <a:sym typeface="Söhne"/>
              </a:defRPr>
            </a:pPr>
            <a:r>
              <a:t>Multi-language Support</a:t>
            </a:r>
            <a:r>
              <a:rPr b="0"/>
              <a:t>: Expand the website’s reach by providing multiple language options for international users.</a:t>
            </a:r>
          </a:p>
          <a:p>
            <a:pPr algn="just">
              <a:lnSpc>
                <a:spcPct val="200000"/>
              </a:lnSpc>
              <a:spcBef>
                <a:spcPts val="300"/>
              </a:spcBef>
              <a:buFontTx/>
              <a:buAutoNum type="arabicPeriod"/>
              <a:defRPr sz="1600" b="1">
                <a:solidFill>
                  <a:srgbClr val="0D0D0D"/>
                </a:solidFill>
                <a:latin typeface="Söhne"/>
                <a:ea typeface="Söhne"/>
                <a:cs typeface="Söhne"/>
                <a:sym typeface="Söhne"/>
              </a:defRPr>
            </a:pPr>
            <a:r>
              <a:t>Mobile Application: </a:t>
            </a:r>
            <a:r>
              <a:rPr b="0"/>
              <a:t>Develop a companion mobile app to offer on-the-go access to tour management features.</a:t>
            </a:r>
          </a:p>
          <a:p>
            <a:pPr algn="just">
              <a:lnSpc>
                <a:spcPct val="200000"/>
              </a:lnSpc>
              <a:spcBef>
                <a:spcPts val="300"/>
              </a:spcBef>
              <a:buFontTx/>
              <a:buAutoNum type="arabicPeriod"/>
              <a:defRPr sz="1600" b="1">
                <a:solidFill>
                  <a:srgbClr val="0D0D0D"/>
                </a:solidFill>
                <a:latin typeface="Söhne"/>
                <a:ea typeface="Söhne"/>
                <a:cs typeface="Söhne"/>
                <a:sym typeface="Söhne"/>
              </a:defRPr>
            </a:pPr>
            <a:r>
              <a:t>Enhanced User Experience</a:t>
            </a:r>
            <a:r>
              <a:rPr b="0"/>
              <a:t>: Incorporate virtual reality (VR) or augmented reality (AR) features to provide virtual tours of destinations.</a:t>
            </a:r>
          </a:p>
          <a:p>
            <a:pPr algn="just">
              <a:lnSpc>
                <a:spcPct val="200000"/>
              </a:lnSpc>
              <a:spcBef>
                <a:spcPts val="300"/>
              </a:spcBef>
              <a:buFontTx/>
              <a:buAutoNum type="arabicPeriod"/>
              <a:defRPr sz="1600" b="1">
                <a:solidFill>
                  <a:srgbClr val="0D0D0D"/>
                </a:solidFill>
                <a:latin typeface="Söhne"/>
                <a:ea typeface="Söhne"/>
                <a:cs typeface="Söhne"/>
                <a:sym typeface="Söhne"/>
              </a:defRPr>
            </a:pPr>
            <a:r>
              <a:t>Advanced Analytics: </a:t>
            </a:r>
            <a:r>
              <a:rPr b="0"/>
              <a:t>Use data analytics to provide insights into user behavior and optimize marketing strategies.</a:t>
            </a:r>
          </a:p>
        </p:txBody>
      </p:sp>
      <p:sp>
        <p:nvSpPr>
          <p:cNvPr id="125" name="Slide Number Placeholder 4"/>
          <p:cNvSpPr txBox="1">
            <a:spLocks noGrp="1"/>
          </p:cNvSpPr>
          <p:nvPr>
            <p:ph type="sldNum" sz="quarter" idx="2"/>
          </p:nvPr>
        </p:nvSpPr>
        <p:spPr>
          <a:xfrm>
            <a:off x="8438668" y="6401179"/>
            <a:ext cx="248132" cy="2754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11</a:t>
            </a:fld>
            <a:endParaRPr/>
          </a:p>
        </p:txBody>
      </p:sp>
      <p:pic>
        <p:nvPicPr>
          <p:cNvPr id="126" name="Picture 5" descr="Picture 5"/>
          <p:cNvPicPr>
            <a:picLocks noChangeAspect="1"/>
          </p:cNvPicPr>
          <p:nvPr/>
        </p:nvPicPr>
        <p:blipFill>
          <a:blip r:embed="rId2">
            <a:alphaModFix amt="20000"/>
          </a:blip>
          <a:stretch>
            <a:fillRect/>
          </a:stretch>
        </p:blipFill>
        <p:spPr>
          <a:xfrm>
            <a:off x="1808354" y="1011623"/>
            <a:ext cx="5527290" cy="5527290"/>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itle 1"/>
          <p:cNvSpPr txBox="1">
            <a:spLocks noGrp="1"/>
          </p:cNvSpPr>
          <p:nvPr>
            <p:ph type="title"/>
          </p:nvPr>
        </p:nvSpPr>
        <p:spPr>
          <a:xfrm>
            <a:off x="-1" y="0"/>
            <a:ext cx="6516218" cy="838200"/>
          </a:xfrm>
          <a:prstGeom prst="rect">
            <a:avLst/>
          </a:prstGeom>
        </p:spPr>
        <p:txBody>
          <a:bodyPr/>
          <a:lstStyle>
            <a:lvl1pPr>
              <a:defRPr b="1"/>
            </a:lvl1pPr>
          </a:lstStyle>
          <a:p>
            <a:r>
              <a:t>CONCLUSION</a:t>
            </a:r>
          </a:p>
        </p:txBody>
      </p:sp>
      <p:sp>
        <p:nvSpPr>
          <p:cNvPr id="129" name="Content Placeholder 2"/>
          <p:cNvSpPr txBox="1">
            <a:spLocks noGrp="1"/>
          </p:cNvSpPr>
          <p:nvPr>
            <p:ph type="body" idx="1"/>
          </p:nvPr>
        </p:nvSpPr>
        <p:spPr>
          <a:xfrm>
            <a:off x="457200" y="1196751"/>
            <a:ext cx="8229600" cy="3816425"/>
          </a:xfrm>
          <a:prstGeom prst="rect">
            <a:avLst/>
          </a:prstGeom>
        </p:spPr>
        <p:txBody>
          <a:bodyPr/>
          <a:lstStyle/>
          <a:p>
            <a:pPr marL="0" indent="0" algn="just">
              <a:lnSpc>
                <a:spcPct val="150000"/>
              </a:lnSpc>
              <a:spcBef>
                <a:spcPts val="400"/>
              </a:spcBef>
              <a:buSzTx/>
              <a:buNone/>
              <a:defRPr sz="2000">
                <a:solidFill>
                  <a:srgbClr val="0D0D0D"/>
                </a:solidFill>
                <a:latin typeface="Söhne"/>
                <a:ea typeface="Söhne"/>
                <a:cs typeface="Söhne"/>
                <a:sym typeface="Söhne"/>
              </a:defRPr>
            </a:pPr>
            <a:r>
              <a:t>“The development of a tour management website will provide users with a comprehensive platform to efficiently plan, book, and manage their travel experiences. By integrating modern web technologies and adhering to best practices in software development, the project aims to deliver a seamless and user-friendly experience. With the potential for future enhancements, the website can evolve to meet the growing demands of the travel industry</a:t>
            </a:r>
            <a:r>
              <a:rPr sz="1600">
                <a:solidFill>
                  <a:srgbClr val="000000"/>
                </a:solidFill>
                <a:latin typeface="Times New Roman"/>
                <a:ea typeface="Times New Roman"/>
                <a:cs typeface="Times New Roman"/>
                <a:sym typeface="Times New Roman"/>
              </a:rPr>
              <a:t>”</a:t>
            </a:r>
          </a:p>
        </p:txBody>
      </p:sp>
      <p:sp>
        <p:nvSpPr>
          <p:cNvPr id="130" name="Slide Number Placeholder 4"/>
          <p:cNvSpPr txBox="1">
            <a:spLocks noGrp="1"/>
          </p:cNvSpPr>
          <p:nvPr>
            <p:ph type="sldNum" sz="quarter" idx="2"/>
          </p:nvPr>
        </p:nvSpPr>
        <p:spPr>
          <a:xfrm>
            <a:off x="8430259" y="6401179"/>
            <a:ext cx="256541" cy="2754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12</a:t>
            </a:fld>
            <a:endParaRPr/>
          </a:p>
        </p:txBody>
      </p:sp>
      <p:pic>
        <p:nvPicPr>
          <p:cNvPr id="131" name="Picture 6" descr="Picture 6"/>
          <p:cNvPicPr>
            <a:picLocks noChangeAspect="1"/>
          </p:cNvPicPr>
          <p:nvPr/>
        </p:nvPicPr>
        <p:blipFill>
          <a:blip r:embed="rId2">
            <a:alphaModFix amt="70000"/>
          </a:blip>
          <a:srcRect t="23556" b="30115"/>
          <a:stretch>
            <a:fillRect/>
          </a:stretch>
        </p:blipFill>
        <p:spPr>
          <a:xfrm>
            <a:off x="961701" y="4982207"/>
            <a:ext cx="7227318" cy="1584177"/>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itle 1"/>
          <p:cNvSpPr txBox="1">
            <a:spLocks noGrp="1"/>
          </p:cNvSpPr>
          <p:nvPr>
            <p:ph type="title"/>
          </p:nvPr>
        </p:nvSpPr>
        <p:spPr>
          <a:xfrm>
            <a:off x="-1" y="0"/>
            <a:ext cx="6516218" cy="838200"/>
          </a:xfrm>
          <a:prstGeom prst="rect">
            <a:avLst/>
          </a:prstGeom>
        </p:spPr>
        <p:txBody>
          <a:bodyPr/>
          <a:lstStyle>
            <a:lvl1pPr>
              <a:defRPr b="1"/>
            </a:lvl1pPr>
          </a:lstStyle>
          <a:p>
            <a:r>
              <a:t>SNAPSHOTS</a:t>
            </a:r>
          </a:p>
        </p:txBody>
      </p:sp>
      <p:sp>
        <p:nvSpPr>
          <p:cNvPr id="134" name="Slide Number Placeholder 4"/>
          <p:cNvSpPr txBox="1">
            <a:spLocks noGrp="1"/>
          </p:cNvSpPr>
          <p:nvPr>
            <p:ph type="sldNum" sz="quarter" idx="2"/>
          </p:nvPr>
        </p:nvSpPr>
        <p:spPr>
          <a:xfrm>
            <a:off x="8430259" y="6401179"/>
            <a:ext cx="256541" cy="2754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13</a:t>
            </a:fld>
            <a:endParaRPr/>
          </a:p>
        </p:txBody>
      </p:sp>
      <p:sp>
        <p:nvSpPr>
          <p:cNvPr id="135" name="TextBox 7"/>
          <p:cNvSpPr txBox="1"/>
          <p:nvPr/>
        </p:nvSpPr>
        <p:spPr>
          <a:xfrm>
            <a:off x="297239" y="1109072"/>
            <a:ext cx="2500850"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b="1">
                <a:latin typeface="Arial"/>
                <a:ea typeface="Arial"/>
                <a:cs typeface="Arial"/>
                <a:sym typeface="Arial"/>
              </a:defRPr>
            </a:lvl1pPr>
          </a:lstStyle>
          <a:p>
            <a:r>
              <a:t>HOME PAGE :</a:t>
            </a:r>
          </a:p>
        </p:txBody>
      </p:sp>
      <p:pic>
        <p:nvPicPr>
          <p:cNvPr id="136" name="Picture 3" descr="Picture 3"/>
          <p:cNvPicPr>
            <a:picLocks noChangeAspect="1"/>
          </p:cNvPicPr>
          <p:nvPr/>
        </p:nvPicPr>
        <p:blipFill>
          <a:blip r:embed="rId2"/>
          <a:stretch>
            <a:fillRect/>
          </a:stretch>
        </p:blipFill>
        <p:spPr>
          <a:xfrm>
            <a:off x="413791" y="1844824"/>
            <a:ext cx="8316417" cy="4007859"/>
          </a:xfrm>
          <a:prstGeom prst="rect">
            <a:avLst/>
          </a:prstGeom>
          <a:ln>
            <a:solidFill>
              <a:srgbClr val="000000"/>
            </a:solidFill>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itle 1"/>
          <p:cNvSpPr txBox="1">
            <a:spLocks noGrp="1"/>
          </p:cNvSpPr>
          <p:nvPr>
            <p:ph type="title"/>
          </p:nvPr>
        </p:nvSpPr>
        <p:spPr>
          <a:xfrm>
            <a:off x="-1" y="0"/>
            <a:ext cx="6516218" cy="838200"/>
          </a:xfrm>
          <a:prstGeom prst="rect">
            <a:avLst/>
          </a:prstGeom>
        </p:spPr>
        <p:txBody>
          <a:bodyPr/>
          <a:lstStyle>
            <a:lvl1pPr>
              <a:defRPr b="1"/>
            </a:lvl1pPr>
          </a:lstStyle>
          <a:p>
            <a:r>
              <a:t>SNAPSHOTS</a:t>
            </a:r>
          </a:p>
        </p:txBody>
      </p:sp>
      <p:sp>
        <p:nvSpPr>
          <p:cNvPr id="139" name="Slide Number Placeholder 4"/>
          <p:cNvSpPr txBox="1">
            <a:spLocks noGrp="1"/>
          </p:cNvSpPr>
          <p:nvPr>
            <p:ph type="sldNum" sz="quarter" idx="2"/>
          </p:nvPr>
        </p:nvSpPr>
        <p:spPr>
          <a:xfrm>
            <a:off x="8430259" y="6401179"/>
            <a:ext cx="256541" cy="2754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14</a:t>
            </a:fld>
            <a:endParaRPr/>
          </a:p>
        </p:txBody>
      </p:sp>
      <p:sp>
        <p:nvSpPr>
          <p:cNvPr id="140" name="TextBox 7"/>
          <p:cNvSpPr txBox="1"/>
          <p:nvPr/>
        </p:nvSpPr>
        <p:spPr>
          <a:xfrm>
            <a:off x="297239" y="1109072"/>
            <a:ext cx="2932898"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b="1">
                <a:latin typeface="Arial"/>
                <a:ea typeface="Arial"/>
                <a:cs typeface="Arial"/>
                <a:sym typeface="Arial"/>
              </a:defRPr>
            </a:lvl1pPr>
          </a:lstStyle>
          <a:p>
            <a:r>
              <a:t>HEADER OF THE PAGE:</a:t>
            </a:r>
          </a:p>
        </p:txBody>
      </p:sp>
      <p:sp>
        <p:nvSpPr>
          <p:cNvPr id="141" name="TextBox 11"/>
          <p:cNvSpPr txBox="1"/>
          <p:nvPr/>
        </p:nvSpPr>
        <p:spPr>
          <a:xfrm>
            <a:off x="297239" y="2768618"/>
            <a:ext cx="2932898"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b="1">
                <a:latin typeface="Arial"/>
                <a:ea typeface="Arial"/>
                <a:cs typeface="Arial"/>
                <a:sym typeface="Arial"/>
              </a:defRPr>
            </a:lvl1pPr>
          </a:lstStyle>
          <a:p>
            <a:r>
              <a:t>FOOTER OF THE PAGE:</a:t>
            </a:r>
          </a:p>
        </p:txBody>
      </p:sp>
      <p:pic>
        <p:nvPicPr>
          <p:cNvPr id="142" name="Picture 3" descr="Picture 3"/>
          <p:cNvPicPr>
            <a:picLocks noChangeAspect="1"/>
          </p:cNvPicPr>
          <p:nvPr/>
        </p:nvPicPr>
        <p:blipFill>
          <a:blip r:embed="rId2"/>
          <a:stretch>
            <a:fillRect/>
          </a:stretch>
        </p:blipFill>
        <p:spPr>
          <a:xfrm>
            <a:off x="539551" y="1683398"/>
            <a:ext cx="7812362" cy="447144"/>
          </a:xfrm>
          <a:prstGeom prst="rect">
            <a:avLst/>
          </a:prstGeom>
          <a:ln>
            <a:solidFill>
              <a:srgbClr val="000000"/>
            </a:solidFill>
          </a:ln>
        </p:spPr>
      </p:pic>
      <p:pic>
        <p:nvPicPr>
          <p:cNvPr id="143" name="Picture 8" descr="Picture 8"/>
          <p:cNvPicPr>
            <a:picLocks noChangeAspect="1"/>
          </p:cNvPicPr>
          <p:nvPr/>
        </p:nvPicPr>
        <p:blipFill>
          <a:blip r:embed="rId3"/>
          <a:stretch>
            <a:fillRect/>
          </a:stretch>
        </p:blipFill>
        <p:spPr>
          <a:xfrm>
            <a:off x="467543" y="3715630"/>
            <a:ext cx="7956378" cy="2086779"/>
          </a:xfrm>
          <a:prstGeom prst="rect">
            <a:avLst/>
          </a:prstGeom>
          <a:ln>
            <a:solidFill>
              <a:srgbClr val="000000"/>
            </a:solidFill>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itle 1"/>
          <p:cNvSpPr txBox="1">
            <a:spLocks noGrp="1"/>
          </p:cNvSpPr>
          <p:nvPr>
            <p:ph type="title"/>
          </p:nvPr>
        </p:nvSpPr>
        <p:spPr>
          <a:xfrm>
            <a:off x="-1" y="0"/>
            <a:ext cx="6516218" cy="838200"/>
          </a:xfrm>
          <a:prstGeom prst="rect">
            <a:avLst/>
          </a:prstGeom>
        </p:spPr>
        <p:txBody>
          <a:bodyPr/>
          <a:lstStyle>
            <a:lvl1pPr>
              <a:defRPr b="1"/>
            </a:lvl1pPr>
          </a:lstStyle>
          <a:p>
            <a:r>
              <a:t>SNAPSHOTS</a:t>
            </a:r>
          </a:p>
        </p:txBody>
      </p:sp>
      <p:sp>
        <p:nvSpPr>
          <p:cNvPr id="146" name="Slide Number Placeholder 4"/>
          <p:cNvSpPr txBox="1">
            <a:spLocks noGrp="1"/>
          </p:cNvSpPr>
          <p:nvPr>
            <p:ph type="sldNum" sz="quarter" idx="2"/>
          </p:nvPr>
        </p:nvSpPr>
        <p:spPr>
          <a:xfrm>
            <a:off x="8430259" y="6401179"/>
            <a:ext cx="256541" cy="2754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15</a:t>
            </a:fld>
            <a:endParaRPr/>
          </a:p>
        </p:txBody>
      </p:sp>
      <p:sp>
        <p:nvSpPr>
          <p:cNvPr id="147" name="TextBox 7"/>
          <p:cNvSpPr txBox="1"/>
          <p:nvPr/>
        </p:nvSpPr>
        <p:spPr>
          <a:xfrm>
            <a:off x="297239" y="1229080"/>
            <a:ext cx="2500850"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b="1">
                <a:latin typeface="Arial"/>
                <a:ea typeface="Arial"/>
                <a:cs typeface="Arial"/>
                <a:sym typeface="Arial"/>
              </a:defRPr>
            </a:lvl1pPr>
          </a:lstStyle>
          <a:p>
            <a:r>
              <a:t>FEATURED-TOURS :</a:t>
            </a:r>
          </a:p>
        </p:txBody>
      </p:sp>
      <p:pic>
        <p:nvPicPr>
          <p:cNvPr id="148" name="Picture 8" descr="Picture 8"/>
          <p:cNvPicPr>
            <a:picLocks noChangeAspect="1"/>
          </p:cNvPicPr>
          <p:nvPr/>
        </p:nvPicPr>
        <p:blipFill>
          <a:blip r:embed="rId2"/>
          <a:stretch>
            <a:fillRect/>
          </a:stretch>
        </p:blipFill>
        <p:spPr>
          <a:xfrm>
            <a:off x="612391" y="2131811"/>
            <a:ext cx="7919217" cy="3069566"/>
          </a:xfrm>
          <a:prstGeom prst="rect">
            <a:avLst/>
          </a:prstGeom>
          <a:ln>
            <a:solidFill>
              <a:srgbClr val="000000"/>
            </a:solidFill>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itle 1"/>
          <p:cNvSpPr txBox="1">
            <a:spLocks noGrp="1"/>
          </p:cNvSpPr>
          <p:nvPr>
            <p:ph type="title"/>
          </p:nvPr>
        </p:nvSpPr>
        <p:spPr>
          <a:xfrm>
            <a:off x="-1" y="0"/>
            <a:ext cx="6516218" cy="838200"/>
          </a:xfrm>
          <a:prstGeom prst="rect">
            <a:avLst/>
          </a:prstGeom>
        </p:spPr>
        <p:txBody>
          <a:bodyPr/>
          <a:lstStyle>
            <a:lvl1pPr>
              <a:defRPr b="1"/>
            </a:lvl1pPr>
          </a:lstStyle>
          <a:p>
            <a:r>
              <a:t>SNAPSHOTS</a:t>
            </a:r>
          </a:p>
        </p:txBody>
      </p:sp>
      <p:sp>
        <p:nvSpPr>
          <p:cNvPr id="151" name="Slide Number Placeholder 4"/>
          <p:cNvSpPr txBox="1">
            <a:spLocks noGrp="1"/>
          </p:cNvSpPr>
          <p:nvPr>
            <p:ph type="sldNum" sz="quarter" idx="2"/>
          </p:nvPr>
        </p:nvSpPr>
        <p:spPr>
          <a:xfrm>
            <a:off x="8430259" y="6401179"/>
            <a:ext cx="256541" cy="2754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16</a:t>
            </a:fld>
            <a:endParaRPr/>
          </a:p>
        </p:txBody>
      </p:sp>
      <p:sp>
        <p:nvSpPr>
          <p:cNvPr id="152" name="TextBox 7"/>
          <p:cNvSpPr txBox="1"/>
          <p:nvPr/>
        </p:nvSpPr>
        <p:spPr>
          <a:xfrm>
            <a:off x="297239" y="1109072"/>
            <a:ext cx="2716874"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b="1">
                <a:latin typeface="Arial"/>
                <a:ea typeface="Arial"/>
                <a:cs typeface="Arial"/>
                <a:sym typeface="Arial"/>
              </a:defRPr>
            </a:lvl1pPr>
          </a:lstStyle>
          <a:p>
            <a:r>
              <a:t>Contact Us :</a:t>
            </a:r>
          </a:p>
        </p:txBody>
      </p:sp>
      <p:pic>
        <p:nvPicPr>
          <p:cNvPr id="153" name="Picture 3" descr="Picture 3"/>
          <p:cNvPicPr>
            <a:picLocks noChangeAspect="1"/>
          </p:cNvPicPr>
          <p:nvPr/>
        </p:nvPicPr>
        <p:blipFill>
          <a:blip r:embed="rId2"/>
          <a:stretch>
            <a:fillRect/>
          </a:stretch>
        </p:blipFill>
        <p:spPr>
          <a:xfrm>
            <a:off x="413791" y="1938458"/>
            <a:ext cx="8316417" cy="4073570"/>
          </a:xfrm>
          <a:prstGeom prst="rect">
            <a:avLst/>
          </a:prstGeom>
          <a:ln>
            <a:solidFill>
              <a:srgbClr val="000000"/>
            </a:solidFill>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itle 1"/>
          <p:cNvSpPr txBox="1">
            <a:spLocks noGrp="1"/>
          </p:cNvSpPr>
          <p:nvPr>
            <p:ph type="title"/>
          </p:nvPr>
        </p:nvSpPr>
        <p:spPr>
          <a:xfrm>
            <a:off x="-1" y="0"/>
            <a:ext cx="6516218" cy="838200"/>
          </a:xfrm>
          <a:prstGeom prst="rect">
            <a:avLst/>
          </a:prstGeom>
        </p:spPr>
        <p:txBody>
          <a:bodyPr/>
          <a:lstStyle>
            <a:lvl1pPr>
              <a:defRPr b="1"/>
            </a:lvl1pPr>
          </a:lstStyle>
          <a:p>
            <a:r>
              <a:t>SNAPSHOTS</a:t>
            </a:r>
          </a:p>
        </p:txBody>
      </p:sp>
      <p:sp>
        <p:nvSpPr>
          <p:cNvPr id="156" name="Slide Number Placeholder 4"/>
          <p:cNvSpPr txBox="1">
            <a:spLocks noGrp="1"/>
          </p:cNvSpPr>
          <p:nvPr>
            <p:ph type="sldNum" sz="quarter" idx="2"/>
          </p:nvPr>
        </p:nvSpPr>
        <p:spPr>
          <a:xfrm>
            <a:off x="8430259" y="6401179"/>
            <a:ext cx="256541" cy="2754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17</a:t>
            </a:fld>
            <a:endParaRPr/>
          </a:p>
        </p:txBody>
      </p:sp>
      <p:sp>
        <p:nvSpPr>
          <p:cNvPr id="157" name="TextBox 7"/>
          <p:cNvSpPr txBox="1"/>
          <p:nvPr/>
        </p:nvSpPr>
        <p:spPr>
          <a:xfrm>
            <a:off x="297239" y="1109072"/>
            <a:ext cx="2716874"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b="1">
                <a:latin typeface="Arial"/>
                <a:ea typeface="Arial"/>
                <a:cs typeface="Arial"/>
                <a:sym typeface="Arial"/>
              </a:defRPr>
            </a:lvl1pPr>
          </a:lstStyle>
          <a:p>
            <a:r>
              <a:t>Login Page:</a:t>
            </a:r>
          </a:p>
        </p:txBody>
      </p:sp>
      <p:pic>
        <p:nvPicPr>
          <p:cNvPr id="158" name="Picture 3" descr="Picture 3"/>
          <p:cNvPicPr>
            <a:picLocks noChangeAspect="1"/>
          </p:cNvPicPr>
          <p:nvPr/>
        </p:nvPicPr>
        <p:blipFill>
          <a:blip r:embed="rId2"/>
          <a:stretch>
            <a:fillRect/>
          </a:stretch>
        </p:blipFill>
        <p:spPr>
          <a:xfrm>
            <a:off x="233771" y="1988840"/>
            <a:ext cx="8676457" cy="4315276"/>
          </a:xfrm>
          <a:prstGeom prst="rect">
            <a:avLst/>
          </a:prstGeom>
          <a:ln>
            <a:solidFill>
              <a:srgbClr val="000000"/>
            </a:solidFill>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itle 1"/>
          <p:cNvSpPr txBox="1">
            <a:spLocks noGrp="1"/>
          </p:cNvSpPr>
          <p:nvPr>
            <p:ph type="title"/>
          </p:nvPr>
        </p:nvSpPr>
        <p:spPr>
          <a:xfrm>
            <a:off x="-1" y="0"/>
            <a:ext cx="6516218" cy="838200"/>
          </a:xfrm>
          <a:prstGeom prst="rect">
            <a:avLst/>
          </a:prstGeom>
        </p:spPr>
        <p:txBody>
          <a:bodyPr/>
          <a:lstStyle>
            <a:lvl1pPr>
              <a:defRPr b="1"/>
            </a:lvl1pPr>
          </a:lstStyle>
          <a:p>
            <a:r>
              <a:t>SNAPSHOTS</a:t>
            </a:r>
          </a:p>
        </p:txBody>
      </p:sp>
      <p:sp>
        <p:nvSpPr>
          <p:cNvPr id="161" name="Slide Number Placeholder 4"/>
          <p:cNvSpPr txBox="1">
            <a:spLocks noGrp="1"/>
          </p:cNvSpPr>
          <p:nvPr>
            <p:ph type="sldNum" sz="quarter" idx="2"/>
          </p:nvPr>
        </p:nvSpPr>
        <p:spPr>
          <a:xfrm>
            <a:off x="8430259" y="6401179"/>
            <a:ext cx="256541" cy="2754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18</a:t>
            </a:fld>
            <a:endParaRPr/>
          </a:p>
        </p:txBody>
      </p:sp>
      <p:sp>
        <p:nvSpPr>
          <p:cNvPr id="162" name="TextBox 7"/>
          <p:cNvSpPr txBox="1"/>
          <p:nvPr/>
        </p:nvSpPr>
        <p:spPr>
          <a:xfrm>
            <a:off x="297239" y="1109072"/>
            <a:ext cx="2716874"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b="1">
                <a:latin typeface="Arial"/>
                <a:ea typeface="Arial"/>
                <a:cs typeface="Arial"/>
                <a:sym typeface="Arial"/>
              </a:defRPr>
            </a:lvl1pPr>
          </a:lstStyle>
          <a:p>
            <a:r>
              <a:t>Sign Up Page:</a:t>
            </a:r>
          </a:p>
        </p:txBody>
      </p:sp>
      <p:pic>
        <p:nvPicPr>
          <p:cNvPr id="163" name="Picture 5" descr="Picture 5"/>
          <p:cNvPicPr>
            <a:picLocks noChangeAspect="1"/>
          </p:cNvPicPr>
          <p:nvPr/>
        </p:nvPicPr>
        <p:blipFill>
          <a:blip r:embed="rId2"/>
          <a:stretch>
            <a:fillRect/>
          </a:stretch>
        </p:blipFill>
        <p:spPr>
          <a:xfrm>
            <a:off x="377788" y="1872611"/>
            <a:ext cx="8388424" cy="4223449"/>
          </a:xfrm>
          <a:prstGeom prst="rect">
            <a:avLst/>
          </a:prstGeom>
          <a:ln>
            <a:solidFill>
              <a:srgbClr val="000000"/>
            </a:solidFill>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CD58AF-728C-49C5-C7F9-70DF81054D35}"/>
              </a:ext>
            </a:extLst>
          </p:cNvPr>
          <p:cNvPicPr>
            <a:picLocks noChangeAspect="1"/>
          </p:cNvPicPr>
          <p:nvPr/>
        </p:nvPicPr>
        <p:blipFill>
          <a:blip r:embed="rId2">
            <a:extLst>
              <a:ext uri="{28A0092B-C50C-407E-A947-70E740481C1C}">
                <a14:useLocalDpi xmlns:a14="http://schemas.microsoft.com/office/drawing/2010/main" val="0"/>
              </a:ext>
            </a:extLst>
          </a:blip>
          <a:srcRect l="-1182" t="13244" r="3226" b="5350"/>
          <a:stretch/>
        </p:blipFill>
        <p:spPr>
          <a:xfrm>
            <a:off x="0" y="1592826"/>
            <a:ext cx="8957187" cy="4532671"/>
          </a:xfrm>
          <a:prstGeom prst="rect">
            <a:avLst/>
          </a:prstGeom>
        </p:spPr>
      </p:pic>
    </p:spTree>
    <p:extLst>
      <p:ext uri="{BB962C8B-B14F-4D97-AF65-F5344CB8AC3E}">
        <p14:creationId xmlns:p14="http://schemas.microsoft.com/office/powerpoint/2010/main" val="36618626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itle 1"/>
          <p:cNvSpPr txBox="1">
            <a:spLocks noGrp="1"/>
          </p:cNvSpPr>
          <p:nvPr>
            <p:ph type="title"/>
          </p:nvPr>
        </p:nvSpPr>
        <p:spPr>
          <a:prstGeom prst="rect">
            <a:avLst/>
          </a:prstGeom>
        </p:spPr>
        <p:txBody>
          <a:bodyPr/>
          <a:lstStyle/>
          <a:p>
            <a:pPr>
              <a:defRPr>
                <a:latin typeface="Stencil"/>
                <a:ea typeface="Stencil"/>
                <a:cs typeface="Stencil"/>
                <a:sym typeface="Stencil"/>
              </a:defRPr>
            </a:pPr>
            <a:r>
              <a:rPr lang="en-IN" sz="2800" dirty="0"/>
              <a:t>TRAVEL-EASE  :  </a:t>
            </a:r>
            <a:r>
              <a:rPr lang="en-IN" sz="2800" dirty="0" err="1"/>
              <a:t>TRAVEl</a:t>
            </a:r>
            <a:r>
              <a:rPr lang="en-IN" sz="2800" dirty="0"/>
              <a:t> WORLD</a:t>
            </a:r>
            <a:endParaRPr sz="2800" dirty="0"/>
          </a:p>
        </p:txBody>
      </p:sp>
      <p:sp>
        <p:nvSpPr>
          <p:cNvPr id="75" name="Slide Number Placeholder 4"/>
          <p:cNvSpPr txBox="1">
            <a:spLocks noGrp="1"/>
          </p:cNvSpPr>
          <p:nvPr>
            <p:ph type="sldNum" sz="quarter" idx="2"/>
          </p:nvPr>
        </p:nvSpPr>
        <p:spPr>
          <a:xfrm>
            <a:off x="8506459" y="6401179"/>
            <a:ext cx="180341" cy="2754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
        <p:nvSpPr>
          <p:cNvPr id="76" name="Rectangle 7"/>
          <p:cNvSpPr txBox="1"/>
          <p:nvPr/>
        </p:nvSpPr>
        <p:spPr>
          <a:xfrm>
            <a:off x="235198" y="5311912"/>
            <a:ext cx="8673602" cy="701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4000" b="1">
                <a:ln w="22225" cap="flat">
                  <a:solidFill>
                    <a:schemeClr val="accent2"/>
                  </a:solidFill>
                  <a:prstDash val="solid"/>
                  <a:round/>
                </a:ln>
                <a:solidFill>
                  <a:srgbClr val="E6B9B8"/>
                </a:solidFill>
                <a:latin typeface="Söhne"/>
                <a:ea typeface="Söhne"/>
                <a:cs typeface="Söhne"/>
                <a:sym typeface="Söhne"/>
              </a:defRPr>
            </a:lvl1pPr>
          </a:lstStyle>
          <a:p>
            <a:r>
              <a:t>It’s Time To Travel The World</a:t>
            </a:r>
          </a:p>
        </p:txBody>
      </p:sp>
      <p:sp>
        <p:nvSpPr>
          <p:cNvPr id="77" name="Content Placeholder 3"/>
          <p:cNvSpPr txBox="1">
            <a:spLocks noGrp="1"/>
          </p:cNvSpPr>
          <p:nvPr>
            <p:ph type="body" idx="1"/>
          </p:nvPr>
        </p:nvSpPr>
        <p:spPr>
          <a:xfrm>
            <a:off x="457200" y="1371600"/>
            <a:ext cx="8229600" cy="3940313"/>
          </a:xfrm>
          <a:prstGeom prst="rect">
            <a:avLst/>
          </a:prstGeom>
        </p:spPr>
        <p:txBody>
          <a:bodyPr/>
          <a:lstStyle/>
          <a:p>
            <a:endParaRPr/>
          </a:p>
        </p:txBody>
      </p:sp>
      <p:pic>
        <p:nvPicPr>
          <p:cNvPr id="78" name="Picture 2" descr="Picture 2"/>
          <p:cNvPicPr>
            <a:picLocks noChangeAspect="1"/>
          </p:cNvPicPr>
          <p:nvPr/>
        </p:nvPicPr>
        <p:blipFill>
          <a:blip r:embed="rId2"/>
          <a:stretch>
            <a:fillRect/>
          </a:stretch>
        </p:blipFill>
        <p:spPr>
          <a:xfrm>
            <a:off x="1062306" y="2382973"/>
            <a:ext cx="7019386" cy="2092053"/>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2B14E9-50BF-BC04-B3E5-402B27F9ECE2}"/>
              </a:ext>
            </a:extLst>
          </p:cNvPr>
          <p:cNvPicPr>
            <a:picLocks noChangeAspect="1"/>
          </p:cNvPicPr>
          <p:nvPr/>
        </p:nvPicPr>
        <p:blipFill>
          <a:blip r:embed="rId2">
            <a:extLst>
              <a:ext uri="{28A0092B-C50C-407E-A947-70E740481C1C}">
                <a14:useLocalDpi xmlns:a14="http://schemas.microsoft.com/office/drawing/2010/main" val="0"/>
              </a:ext>
            </a:extLst>
          </a:blip>
          <a:srcRect l="108" t="13187" r="-108"/>
          <a:stretch/>
        </p:blipFill>
        <p:spPr>
          <a:xfrm>
            <a:off x="0" y="1170039"/>
            <a:ext cx="9144000" cy="5164792"/>
          </a:xfrm>
          <a:prstGeom prst="rect">
            <a:avLst/>
          </a:prstGeom>
        </p:spPr>
      </p:pic>
    </p:spTree>
    <p:extLst>
      <p:ext uri="{BB962C8B-B14F-4D97-AF65-F5344CB8AC3E}">
        <p14:creationId xmlns:p14="http://schemas.microsoft.com/office/powerpoint/2010/main" val="364727840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07589B-58E5-B7EB-F2C0-A3B92CB22DBD}"/>
              </a:ext>
            </a:extLst>
          </p:cNvPr>
          <p:cNvPicPr>
            <a:picLocks noChangeAspect="1"/>
          </p:cNvPicPr>
          <p:nvPr/>
        </p:nvPicPr>
        <p:blipFill>
          <a:blip r:embed="rId2">
            <a:extLst>
              <a:ext uri="{28A0092B-C50C-407E-A947-70E740481C1C}">
                <a14:useLocalDpi xmlns:a14="http://schemas.microsoft.com/office/drawing/2010/main" val="0"/>
              </a:ext>
            </a:extLst>
          </a:blip>
          <a:srcRect t="12856" b="15087"/>
          <a:stretch/>
        </p:blipFill>
        <p:spPr>
          <a:xfrm>
            <a:off x="0" y="1681316"/>
            <a:ext cx="9144000" cy="4286865"/>
          </a:xfrm>
          <a:prstGeom prst="rect">
            <a:avLst/>
          </a:prstGeom>
        </p:spPr>
      </p:pic>
    </p:spTree>
    <p:extLst>
      <p:ext uri="{BB962C8B-B14F-4D97-AF65-F5344CB8AC3E}">
        <p14:creationId xmlns:p14="http://schemas.microsoft.com/office/powerpoint/2010/main" val="254384916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71F143-2C1F-C508-BE38-FA9F2AF1D3C2}"/>
              </a:ext>
            </a:extLst>
          </p:cNvPr>
          <p:cNvPicPr>
            <a:picLocks noChangeAspect="1"/>
          </p:cNvPicPr>
          <p:nvPr/>
        </p:nvPicPr>
        <p:blipFill>
          <a:blip r:embed="rId2">
            <a:extLst>
              <a:ext uri="{28A0092B-C50C-407E-A947-70E740481C1C}">
                <a14:useLocalDpi xmlns:a14="http://schemas.microsoft.com/office/drawing/2010/main" val="0"/>
              </a:ext>
            </a:extLst>
          </a:blip>
          <a:srcRect t="13021" b="3140"/>
          <a:stretch/>
        </p:blipFill>
        <p:spPr>
          <a:xfrm>
            <a:off x="0" y="1229032"/>
            <a:ext cx="9144000" cy="4987812"/>
          </a:xfrm>
          <a:prstGeom prst="rect">
            <a:avLst/>
          </a:prstGeom>
        </p:spPr>
      </p:pic>
    </p:spTree>
    <p:extLst>
      <p:ext uri="{BB962C8B-B14F-4D97-AF65-F5344CB8AC3E}">
        <p14:creationId xmlns:p14="http://schemas.microsoft.com/office/powerpoint/2010/main" val="41015471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object 2">
            <a:hlinkClick r:id="rId2"/>
          </p:cNvPr>
          <p:cNvSpPr txBox="1"/>
          <p:nvPr/>
        </p:nvSpPr>
        <p:spPr>
          <a:xfrm>
            <a:off x="457200" y="1066799"/>
            <a:ext cx="7947025" cy="34287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indent="11113">
              <a:tabLst>
                <a:tab pos="825500" algn="l"/>
                <a:tab pos="1346200" algn="l"/>
                <a:tab pos="1930400" algn="l"/>
                <a:tab pos="2616200" algn="l"/>
                <a:tab pos="4025900" algn="l"/>
                <a:tab pos="4800600" algn="l"/>
                <a:tab pos="6667500" algn="l"/>
                <a:tab pos="7607300" algn="l"/>
              </a:tabLst>
              <a:defRPr sz="2400" u="sng">
                <a:solidFill>
                  <a:srgbClr val="0462C1"/>
                </a:solidFill>
                <a:latin typeface="Times New Roman"/>
                <a:ea typeface="Times New Roman"/>
                <a:cs typeface="Times New Roman"/>
                <a:sym typeface="Times New Roman"/>
              </a:defRPr>
            </a:pPr>
            <a:r>
              <a:rPr>
                <a:solidFill>
                  <a:srgbClr val="0000FF"/>
                </a:solidFill>
                <a:uFill>
                  <a:solidFill>
                    <a:srgbClr val="0000FF"/>
                  </a:solidFill>
                </a:uFill>
                <a:hlinkClick r:id="rId3"/>
              </a:rPr>
              <a:t>https://unsplash.com/</a:t>
            </a:r>
          </a:p>
          <a:p>
            <a:pPr indent="11113">
              <a:tabLst>
                <a:tab pos="825500" algn="l"/>
                <a:tab pos="1346200" algn="l"/>
                <a:tab pos="1930400" algn="l"/>
                <a:tab pos="2616200" algn="l"/>
                <a:tab pos="4025900" algn="l"/>
                <a:tab pos="4800600" algn="l"/>
                <a:tab pos="6667500" algn="l"/>
                <a:tab pos="7607300" algn="l"/>
              </a:tabLst>
              <a:defRPr sz="2000">
                <a:latin typeface="Times New Roman"/>
                <a:ea typeface="Times New Roman"/>
                <a:cs typeface="Times New Roman"/>
                <a:sym typeface="Times New Roman"/>
              </a:defRPr>
            </a:pPr>
            <a:endParaRPr>
              <a:solidFill>
                <a:srgbClr val="0000FF"/>
              </a:solidFill>
              <a:uFill>
                <a:solidFill>
                  <a:srgbClr val="0000FF"/>
                </a:solidFill>
              </a:uFill>
              <a:hlinkClick r:id="rId3"/>
            </a:endParaRPr>
          </a:p>
          <a:p>
            <a:pPr indent="11113">
              <a:tabLst>
                <a:tab pos="825500" algn="l"/>
                <a:tab pos="1346200" algn="l"/>
                <a:tab pos="1930400" algn="l"/>
                <a:tab pos="2616200" algn="l"/>
                <a:tab pos="4025900" algn="l"/>
                <a:tab pos="4800600" algn="l"/>
                <a:tab pos="6667500" algn="l"/>
                <a:tab pos="7607300" algn="l"/>
              </a:tabLst>
              <a:defRPr sz="2400" u="sng">
                <a:solidFill>
                  <a:srgbClr val="0462C1"/>
                </a:solidFill>
                <a:latin typeface="Times New Roman"/>
                <a:ea typeface="Times New Roman"/>
                <a:cs typeface="Times New Roman"/>
                <a:sym typeface="Times New Roman"/>
              </a:defRPr>
            </a:pPr>
            <a:r>
              <a:rPr>
                <a:solidFill>
                  <a:srgbClr val="0000FF"/>
                </a:solidFill>
                <a:uFill>
                  <a:solidFill>
                    <a:srgbClr val="0000FF"/>
                  </a:solidFill>
                </a:uFill>
                <a:hlinkClick r:id="rId4"/>
              </a:rPr>
              <a:t>https://google.com/</a:t>
            </a:r>
          </a:p>
          <a:p>
            <a:pPr indent="11113">
              <a:tabLst>
                <a:tab pos="825500" algn="l"/>
                <a:tab pos="1346200" algn="l"/>
                <a:tab pos="1930400" algn="l"/>
                <a:tab pos="2616200" algn="l"/>
                <a:tab pos="4025900" algn="l"/>
                <a:tab pos="4800600" algn="l"/>
                <a:tab pos="6667500" algn="l"/>
                <a:tab pos="7607300" algn="l"/>
              </a:tabLst>
              <a:defRPr sz="2800">
                <a:latin typeface="Times New Roman"/>
                <a:ea typeface="Times New Roman"/>
                <a:cs typeface="Times New Roman"/>
                <a:sym typeface="Times New Roman"/>
              </a:defRPr>
            </a:pPr>
            <a:endParaRPr>
              <a:solidFill>
                <a:srgbClr val="0000FF"/>
              </a:solidFill>
              <a:uFill>
                <a:solidFill>
                  <a:srgbClr val="0000FF"/>
                </a:solidFill>
              </a:uFill>
              <a:hlinkClick r:id="rId4"/>
            </a:endParaRPr>
          </a:p>
          <a:p>
            <a:pPr indent="11113">
              <a:tabLst>
                <a:tab pos="825500" algn="l"/>
                <a:tab pos="1346200" algn="l"/>
                <a:tab pos="1930400" algn="l"/>
                <a:tab pos="2616200" algn="l"/>
                <a:tab pos="4025900" algn="l"/>
                <a:tab pos="4800600" algn="l"/>
                <a:tab pos="6667500" algn="l"/>
                <a:tab pos="7607300" algn="l"/>
              </a:tabLst>
              <a:defRPr sz="2400" u="sng">
                <a:solidFill>
                  <a:srgbClr val="0462C1"/>
                </a:solidFill>
                <a:latin typeface="Times New Roman"/>
                <a:ea typeface="Times New Roman"/>
                <a:cs typeface="Times New Roman"/>
                <a:sym typeface="Times New Roman"/>
              </a:defRPr>
            </a:pPr>
            <a:r>
              <a:rPr>
                <a:solidFill>
                  <a:srgbClr val="0000FF"/>
                </a:solidFill>
                <a:uFill>
                  <a:solidFill>
                    <a:srgbClr val="0000FF"/>
                  </a:solidFill>
                </a:uFill>
                <a:hlinkClick r:id="rId5"/>
              </a:rPr>
              <a:t>https://youtube.com/</a:t>
            </a:r>
          </a:p>
          <a:p>
            <a:pPr indent="11113">
              <a:tabLst>
                <a:tab pos="825500" algn="l"/>
                <a:tab pos="1346200" algn="l"/>
                <a:tab pos="1930400" algn="l"/>
                <a:tab pos="2616200" algn="l"/>
                <a:tab pos="4025900" algn="l"/>
                <a:tab pos="4800600" algn="l"/>
                <a:tab pos="6667500" algn="l"/>
                <a:tab pos="7607300" algn="l"/>
              </a:tabLst>
              <a:defRPr sz="2400" u="sng">
                <a:solidFill>
                  <a:srgbClr val="0462C1"/>
                </a:solidFill>
                <a:latin typeface="Times New Roman"/>
                <a:ea typeface="Times New Roman"/>
                <a:cs typeface="Times New Roman"/>
                <a:sym typeface="Times New Roman"/>
              </a:defRPr>
            </a:pPr>
            <a:endParaRPr>
              <a:solidFill>
                <a:srgbClr val="0000FF"/>
              </a:solidFill>
              <a:uFill>
                <a:solidFill>
                  <a:srgbClr val="0000FF"/>
                </a:solidFill>
              </a:uFill>
              <a:hlinkClick r:id="rId5"/>
            </a:endParaRPr>
          </a:p>
          <a:p>
            <a:pPr indent="11113">
              <a:tabLst>
                <a:tab pos="825500" algn="l"/>
                <a:tab pos="1346200" algn="l"/>
                <a:tab pos="1930400" algn="l"/>
                <a:tab pos="2616200" algn="l"/>
                <a:tab pos="4025900" algn="l"/>
                <a:tab pos="4800600" algn="l"/>
                <a:tab pos="6667500" algn="l"/>
                <a:tab pos="7607300" algn="l"/>
              </a:tabLst>
              <a:defRPr sz="2400" u="sng">
                <a:solidFill>
                  <a:srgbClr val="0462C1"/>
                </a:solidFill>
                <a:latin typeface="Times New Roman"/>
                <a:ea typeface="Times New Roman"/>
                <a:cs typeface="Times New Roman"/>
                <a:sym typeface="Times New Roman"/>
              </a:defRPr>
            </a:pPr>
            <a:r>
              <a:rPr>
                <a:solidFill>
                  <a:srgbClr val="0000FF"/>
                </a:solidFill>
                <a:uFill>
                  <a:solidFill>
                    <a:srgbClr val="0000FF"/>
                  </a:solidFill>
                </a:uFill>
                <a:hlinkClick r:id="rId6"/>
              </a:rPr>
              <a:t>https://github.com/</a:t>
            </a:r>
          </a:p>
          <a:p>
            <a:pPr indent="11113">
              <a:tabLst>
                <a:tab pos="825500" algn="l"/>
                <a:tab pos="1346200" algn="l"/>
                <a:tab pos="1930400" algn="l"/>
                <a:tab pos="2616200" algn="l"/>
                <a:tab pos="4025900" algn="l"/>
                <a:tab pos="4800600" algn="l"/>
                <a:tab pos="6667500" algn="l"/>
                <a:tab pos="7607300" algn="l"/>
              </a:tabLst>
              <a:defRPr sz="2400" u="sng">
                <a:solidFill>
                  <a:srgbClr val="0462C1"/>
                </a:solidFill>
                <a:latin typeface="Times New Roman"/>
                <a:ea typeface="Times New Roman"/>
                <a:cs typeface="Times New Roman"/>
                <a:sym typeface="Times New Roman"/>
              </a:defRPr>
            </a:pPr>
            <a:endParaRPr>
              <a:solidFill>
                <a:srgbClr val="0000FF"/>
              </a:solidFill>
              <a:uFill>
                <a:solidFill>
                  <a:srgbClr val="0000FF"/>
                </a:solidFill>
              </a:uFill>
              <a:hlinkClick r:id="rId6"/>
            </a:endParaRPr>
          </a:p>
          <a:p>
            <a:pPr indent="11113">
              <a:tabLst>
                <a:tab pos="825500" algn="l"/>
                <a:tab pos="1346200" algn="l"/>
                <a:tab pos="1930400" algn="l"/>
                <a:tab pos="2616200" algn="l"/>
                <a:tab pos="4025900" algn="l"/>
                <a:tab pos="4800600" algn="l"/>
                <a:tab pos="6667500" algn="l"/>
                <a:tab pos="7607300" algn="l"/>
              </a:tabLst>
              <a:defRPr sz="2400">
                <a:latin typeface="Times New Roman"/>
                <a:ea typeface="Times New Roman"/>
                <a:cs typeface="Times New Roman"/>
                <a:sym typeface="Times New Roman"/>
              </a:defRPr>
            </a:pPr>
            <a:r>
              <a:rPr u="sng">
                <a:solidFill>
                  <a:srgbClr val="0000FF"/>
                </a:solidFill>
                <a:uFill>
                  <a:solidFill>
                    <a:srgbClr val="0000FF"/>
                  </a:solidFill>
                </a:uFill>
                <a:hlinkClick r:id="rId7"/>
              </a:rPr>
              <a:t>https://www.makemytrip.com/</a:t>
            </a:r>
          </a:p>
        </p:txBody>
      </p:sp>
      <p:sp>
        <p:nvSpPr>
          <p:cNvPr id="166" name="Title 1"/>
          <p:cNvSpPr txBox="1"/>
          <p:nvPr/>
        </p:nvSpPr>
        <p:spPr>
          <a:xfrm>
            <a:off x="45719" y="0"/>
            <a:ext cx="6424778" cy="544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lnSpc>
                <a:spcPct val="101000"/>
              </a:lnSpc>
              <a:defRPr sz="3200" b="1" spc="-20">
                <a:latin typeface="Times New Roman"/>
                <a:ea typeface="Times New Roman"/>
                <a:cs typeface="Times New Roman"/>
                <a:sym typeface="Times New Roman"/>
              </a:defRPr>
            </a:pPr>
            <a:r>
              <a:t>R</a:t>
            </a:r>
            <a:r>
              <a:rPr spc="-30"/>
              <a:t>e</a:t>
            </a:r>
            <a:r>
              <a:rPr spc="-15"/>
              <a:t>fere</a:t>
            </a:r>
            <a:r>
              <a:rPr spc="-5"/>
              <a:t>n</a:t>
            </a:r>
            <a:r>
              <a:rPr spc="-15"/>
              <a:t>ces/Li</a:t>
            </a:r>
            <a:r>
              <a:rPr spc="-10"/>
              <a:t>n</a:t>
            </a:r>
            <a:r>
              <a:rPr spc="-15"/>
              <a:t>ks</a:t>
            </a:r>
            <a:r>
              <a:rPr spc="5"/>
              <a:t> </a:t>
            </a:r>
            <a:r>
              <a:rPr spc="-15"/>
              <a:t>used:</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object 2"/>
          <p:cNvSpPr/>
          <p:nvPr/>
        </p:nvSpPr>
        <p:spPr>
          <a:xfrm>
            <a:off x="0" y="876300"/>
            <a:ext cx="9144000" cy="5791200"/>
          </a:xfrm>
          <a:prstGeom prst="rect">
            <a:avLst/>
          </a:prstGeom>
          <a:blipFill>
            <a:blip r:embed="rId2"/>
            <a:stretch>
              <a:fillRect/>
            </a:stretch>
          </a:blipFill>
          <a:ln w="12700">
            <a:miter lim="400000"/>
          </a:ln>
        </p:spPr>
        <p:txBody>
          <a:bodyPr lIns="45719" rIns="45719"/>
          <a:lstStyle/>
          <a:p>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1"/>
          <p:cNvSpPr txBox="1">
            <a:spLocks noGrp="1"/>
          </p:cNvSpPr>
          <p:nvPr>
            <p:ph type="title"/>
          </p:nvPr>
        </p:nvSpPr>
        <p:spPr>
          <a:xfrm>
            <a:off x="-252536" y="0"/>
            <a:ext cx="6729535" cy="838200"/>
          </a:xfrm>
          <a:prstGeom prst="rect">
            <a:avLst/>
          </a:prstGeom>
        </p:spPr>
        <p:txBody>
          <a:bodyPr/>
          <a:lstStyle>
            <a:lvl1pPr>
              <a:defRPr b="1"/>
            </a:lvl1pPr>
          </a:lstStyle>
          <a:p>
            <a:r>
              <a:t>TABLE OF CONTENTS</a:t>
            </a:r>
          </a:p>
        </p:txBody>
      </p:sp>
      <p:sp>
        <p:nvSpPr>
          <p:cNvPr id="81" name="Slide Number Placeholder 4"/>
          <p:cNvSpPr txBox="1">
            <a:spLocks noGrp="1"/>
          </p:cNvSpPr>
          <p:nvPr>
            <p:ph type="sldNum" sz="quarter" idx="2"/>
          </p:nvPr>
        </p:nvSpPr>
        <p:spPr>
          <a:xfrm>
            <a:off x="8506459" y="6401179"/>
            <a:ext cx="180341" cy="2754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a:t>
            </a:fld>
            <a:endParaRPr/>
          </a:p>
        </p:txBody>
      </p:sp>
      <p:sp>
        <p:nvSpPr>
          <p:cNvPr id="82" name="object 3"/>
          <p:cNvSpPr txBox="1"/>
          <p:nvPr/>
        </p:nvSpPr>
        <p:spPr>
          <a:xfrm>
            <a:off x="393700" y="1670843"/>
            <a:ext cx="8356600" cy="36424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469900" indent="-457200">
              <a:buSzPct val="100000"/>
              <a:buChar char="❑"/>
              <a:defRPr sz="2800" spc="-10">
                <a:latin typeface="Times New Roman"/>
                <a:ea typeface="Times New Roman"/>
                <a:cs typeface="Times New Roman"/>
                <a:sym typeface="Times New Roman"/>
              </a:defRPr>
            </a:pPr>
            <a:r>
              <a:t>In</a:t>
            </a:r>
            <a:r>
              <a:rPr spc="-15"/>
              <a:t>trod</a:t>
            </a:r>
            <a:r>
              <a:rPr spc="-5"/>
              <a:t>u</a:t>
            </a:r>
            <a:r>
              <a:rPr spc="-15"/>
              <a:t>ct</a:t>
            </a:r>
            <a:r>
              <a:rPr spc="-25"/>
              <a:t>i</a:t>
            </a:r>
            <a:r>
              <a:rPr spc="-15"/>
              <a:t>on</a:t>
            </a:r>
          </a:p>
          <a:p>
            <a:pPr marL="469900" indent="-457200">
              <a:buSzPct val="100000"/>
              <a:buChar char="❑"/>
              <a:defRPr sz="2800" spc="-15">
                <a:latin typeface="Times New Roman"/>
                <a:ea typeface="Times New Roman"/>
                <a:cs typeface="Times New Roman"/>
                <a:sym typeface="Times New Roman"/>
              </a:defRPr>
            </a:pPr>
            <a:r>
              <a:t>Abstract</a:t>
            </a:r>
          </a:p>
          <a:p>
            <a:pPr marL="469900" indent="-457200">
              <a:buSzPct val="100000"/>
              <a:buChar char="❑"/>
              <a:defRPr sz="2800" spc="-20">
                <a:latin typeface="Times New Roman"/>
                <a:ea typeface="Times New Roman"/>
                <a:cs typeface="Times New Roman"/>
                <a:sym typeface="Times New Roman"/>
              </a:defRPr>
            </a:pPr>
            <a:r>
              <a:t>P</a:t>
            </a:r>
            <a:r>
              <a:rPr spc="-5"/>
              <a:t>r</a:t>
            </a:r>
            <a:r>
              <a:rPr spc="-15"/>
              <a:t>oblem</a:t>
            </a:r>
            <a:r>
              <a:rPr spc="-5"/>
              <a:t> </a:t>
            </a:r>
            <a:r>
              <a:rPr spc="-15"/>
              <a:t>Statement</a:t>
            </a:r>
          </a:p>
          <a:p>
            <a:pPr marL="469900" indent="-457200">
              <a:buSzPct val="100000"/>
              <a:buChar char="❑"/>
              <a:defRPr sz="2800" spc="-20">
                <a:latin typeface="Times New Roman"/>
                <a:ea typeface="Times New Roman"/>
                <a:cs typeface="Times New Roman"/>
                <a:sym typeface="Times New Roman"/>
              </a:defRPr>
            </a:pPr>
            <a:r>
              <a:t>S</a:t>
            </a:r>
            <a:r>
              <a:rPr spc="-10"/>
              <a:t>o</a:t>
            </a:r>
            <a:r>
              <a:rPr spc="-15"/>
              <a:t>ftware</a:t>
            </a:r>
            <a:r>
              <a:rPr spc="-5"/>
              <a:t> </a:t>
            </a:r>
            <a:r>
              <a:rPr spc="-25"/>
              <a:t>D</a:t>
            </a:r>
            <a:r>
              <a:rPr spc="-30"/>
              <a:t>e</a:t>
            </a:r>
            <a:r>
              <a:rPr spc="-15"/>
              <a:t>vel</a:t>
            </a:r>
            <a:r>
              <a:rPr spc="-10"/>
              <a:t>o</a:t>
            </a:r>
            <a:r>
              <a:rPr spc="-5"/>
              <a:t>p</a:t>
            </a:r>
            <a:r>
              <a:rPr spc="-25"/>
              <a:t>me</a:t>
            </a:r>
            <a:r>
              <a:rPr spc="-15"/>
              <a:t>nt</a:t>
            </a:r>
            <a:r>
              <a:rPr spc="0"/>
              <a:t> </a:t>
            </a:r>
            <a:r>
              <a:rPr spc="-15"/>
              <a:t>Life</a:t>
            </a:r>
            <a:r>
              <a:rPr spc="-5"/>
              <a:t> </a:t>
            </a:r>
            <a:r>
              <a:rPr spc="-15"/>
              <a:t>Cycle</a:t>
            </a:r>
            <a:r>
              <a:rPr spc="25"/>
              <a:t> </a:t>
            </a:r>
            <a:r>
              <a:rPr spc="-15"/>
              <a:t>Diagr</a:t>
            </a:r>
            <a:r>
              <a:rPr spc="-10"/>
              <a:t>a</a:t>
            </a:r>
            <a:r>
              <a:rPr spc="-25"/>
              <a:t>m</a:t>
            </a:r>
          </a:p>
          <a:p>
            <a:pPr marL="469900" indent="-457200">
              <a:buSzPct val="100000"/>
              <a:buChar char="❑"/>
              <a:defRPr sz="2800" spc="-220">
                <a:latin typeface="Times New Roman"/>
                <a:ea typeface="Times New Roman"/>
                <a:cs typeface="Times New Roman"/>
                <a:sym typeface="Times New Roman"/>
              </a:defRPr>
            </a:pPr>
            <a:r>
              <a:t>T</a:t>
            </a:r>
            <a:r>
              <a:rPr spc="-15"/>
              <a:t>e</a:t>
            </a:r>
            <a:r>
              <a:rPr spc="-30"/>
              <a:t>c</a:t>
            </a:r>
            <a:r>
              <a:rPr spc="-15"/>
              <a:t>h</a:t>
            </a:r>
            <a:r>
              <a:rPr spc="-10"/>
              <a:t>n</a:t>
            </a:r>
            <a:r>
              <a:rPr spc="-15"/>
              <a:t>ical</a:t>
            </a:r>
            <a:r>
              <a:rPr spc="-5"/>
              <a:t> </a:t>
            </a:r>
            <a:r>
              <a:rPr spc="-20"/>
              <a:t>De</a:t>
            </a:r>
            <a:r>
              <a:rPr spc="-5"/>
              <a:t>t</a:t>
            </a:r>
            <a:r>
              <a:rPr spc="-10"/>
              <a:t>ails</a:t>
            </a:r>
          </a:p>
          <a:p>
            <a:pPr marL="469900" indent="-457200">
              <a:buSzPct val="100000"/>
              <a:buChar char="❑"/>
              <a:defRPr sz="2800" spc="-20">
                <a:latin typeface="Times New Roman"/>
                <a:ea typeface="Times New Roman"/>
                <a:cs typeface="Times New Roman"/>
                <a:sym typeface="Times New Roman"/>
              </a:defRPr>
            </a:pPr>
            <a:r>
              <a:t>Key</a:t>
            </a:r>
            <a:r>
              <a:rPr spc="-5"/>
              <a:t> </a:t>
            </a:r>
            <a:r>
              <a:rPr spc="-15"/>
              <a:t>Fea</a:t>
            </a:r>
            <a:r>
              <a:rPr spc="0"/>
              <a:t>t</a:t>
            </a:r>
            <a:r>
              <a:rPr spc="-15"/>
              <a:t>u</a:t>
            </a:r>
            <a:r>
              <a:rPr spc="-5"/>
              <a:t>r</a:t>
            </a:r>
            <a:r>
              <a:rPr spc="-15"/>
              <a:t>es</a:t>
            </a:r>
          </a:p>
          <a:p>
            <a:pPr marL="469900" indent="-457200">
              <a:buSzPct val="100000"/>
              <a:buChar char="❑"/>
              <a:defRPr sz="2800" spc="-20">
                <a:latin typeface="Times New Roman"/>
                <a:ea typeface="Times New Roman"/>
                <a:cs typeface="Times New Roman"/>
                <a:sym typeface="Times New Roman"/>
              </a:defRPr>
            </a:pPr>
            <a:r>
              <a:t>F</a:t>
            </a:r>
            <a:r>
              <a:rPr spc="-10"/>
              <a:t>u</a:t>
            </a:r>
            <a:r>
              <a:rPr spc="-15"/>
              <a:t>ture</a:t>
            </a:r>
            <a:r>
              <a:rPr spc="-5"/>
              <a:t> </a:t>
            </a:r>
            <a:r>
              <a:rPr spc="-15"/>
              <a:t>sc</a:t>
            </a:r>
            <a:r>
              <a:rPr spc="-10"/>
              <a:t>o</a:t>
            </a:r>
            <a:r>
              <a:rPr spc="-15"/>
              <a:t>pe</a:t>
            </a:r>
          </a:p>
          <a:p>
            <a:pPr marL="469900" indent="-457200">
              <a:buSzPct val="100000"/>
              <a:buChar char="❑"/>
              <a:defRPr sz="2800" spc="-15">
                <a:latin typeface="Times New Roman"/>
                <a:ea typeface="Times New Roman"/>
                <a:cs typeface="Times New Roman"/>
                <a:sym typeface="Times New Roman"/>
              </a:defRPr>
            </a:pPr>
            <a:r>
              <a:t>Concl</a:t>
            </a:r>
            <a:r>
              <a:rPr spc="-10"/>
              <a:t>u</a:t>
            </a:r>
            <a:r>
              <a:t>sion</a:t>
            </a:r>
          </a:p>
          <a:p>
            <a:pPr marL="469900" indent="-457200">
              <a:buSzPct val="100000"/>
              <a:buChar char="❑"/>
              <a:defRPr sz="2800" spc="-20">
                <a:latin typeface="Times New Roman"/>
                <a:ea typeface="Times New Roman"/>
                <a:cs typeface="Times New Roman"/>
                <a:sym typeface="Times New Roman"/>
              </a:defRPr>
            </a:pPr>
            <a:r>
              <a:t>R</a:t>
            </a:r>
            <a:r>
              <a:rPr spc="-30"/>
              <a:t>e</a:t>
            </a:r>
            <a:r>
              <a:rPr spc="-15"/>
              <a:t>fere</a:t>
            </a:r>
            <a:r>
              <a:rPr spc="-5"/>
              <a:t>n</a:t>
            </a:r>
            <a:r>
              <a:rPr spc="-15"/>
              <a:t>ces/Li</a:t>
            </a:r>
            <a:r>
              <a:rPr spc="-10"/>
              <a:t>n</a:t>
            </a:r>
            <a:r>
              <a:rPr spc="-15"/>
              <a:t>ks</a:t>
            </a:r>
            <a:r>
              <a:rPr spc="5"/>
              <a:t> </a:t>
            </a:r>
            <a:r>
              <a:rPr spc="-15"/>
              <a:t>used</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lide Number Placeholder 5"/>
          <p:cNvSpPr txBox="1">
            <a:spLocks noGrp="1"/>
          </p:cNvSpPr>
          <p:nvPr>
            <p:ph type="sldNum" sz="quarter" idx="2"/>
          </p:nvPr>
        </p:nvSpPr>
        <p:spPr>
          <a:xfrm>
            <a:off x="8506459" y="6387610"/>
            <a:ext cx="180341" cy="2754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a:t>
            </a:fld>
            <a:endParaRPr/>
          </a:p>
        </p:txBody>
      </p:sp>
      <p:sp>
        <p:nvSpPr>
          <p:cNvPr id="85" name="Content Placeholder 4"/>
          <p:cNvSpPr txBox="1">
            <a:spLocks noGrp="1"/>
          </p:cNvSpPr>
          <p:nvPr>
            <p:ph type="body" idx="1"/>
          </p:nvPr>
        </p:nvSpPr>
        <p:spPr>
          <a:xfrm>
            <a:off x="395536" y="1339297"/>
            <a:ext cx="8226426" cy="5186047"/>
          </a:xfrm>
          <a:prstGeom prst="rect">
            <a:avLst/>
          </a:prstGeom>
        </p:spPr>
        <p:txBody>
          <a:bodyPr/>
          <a:lstStyle/>
          <a:p>
            <a:pPr marL="0" indent="0" algn="just">
              <a:lnSpc>
                <a:spcPct val="150000"/>
              </a:lnSpc>
              <a:spcBef>
                <a:spcPts val="400"/>
              </a:spcBef>
              <a:buSzTx/>
              <a:buNone/>
              <a:defRPr sz="1800"/>
            </a:pPr>
            <a:r>
              <a:t>In today's fast-paced world, managing travel plans and tours can be a daunting task.</a:t>
            </a:r>
          </a:p>
          <a:p>
            <a:pPr marL="0" indent="0" algn="just">
              <a:lnSpc>
                <a:spcPct val="150000"/>
              </a:lnSpc>
              <a:spcBef>
                <a:spcPts val="400"/>
              </a:spcBef>
              <a:buSzTx/>
              <a:buNone/>
              <a:defRPr sz="1800"/>
            </a:pPr>
            <a:r>
              <a:t>A well-organized tour management website can streamline this process, making it easier for users to plan, book, and manage their travel experiences. </a:t>
            </a:r>
          </a:p>
          <a:p>
            <a:pPr marL="0" indent="0" algn="just">
              <a:lnSpc>
                <a:spcPct val="150000"/>
              </a:lnSpc>
              <a:buSzTx/>
              <a:buNone/>
              <a:defRPr sz="1800"/>
            </a:pPr>
            <a:endParaRPr/>
          </a:p>
          <a:p>
            <a:pPr algn="just">
              <a:lnSpc>
                <a:spcPct val="150000"/>
              </a:lnSpc>
              <a:spcBef>
                <a:spcPts val="400"/>
              </a:spcBef>
              <a:defRPr sz="1800"/>
            </a:pPr>
            <a:r>
              <a:t>This project involves developing a full-stack tour management website that will serve as a one-stop solution for travelers and tour operators. </a:t>
            </a:r>
          </a:p>
          <a:p>
            <a:pPr algn="just">
              <a:lnSpc>
                <a:spcPct val="150000"/>
              </a:lnSpc>
              <a:spcBef>
                <a:spcPts val="400"/>
              </a:spcBef>
              <a:defRPr sz="1800"/>
            </a:pPr>
            <a:r>
              <a:t>The website will integrate both front-end and back-end technologies to provide a seamless and interactive user experience.</a:t>
            </a:r>
          </a:p>
        </p:txBody>
      </p:sp>
      <p:sp>
        <p:nvSpPr>
          <p:cNvPr id="86" name="TextBox 3"/>
          <p:cNvSpPr txBox="1"/>
          <p:nvPr/>
        </p:nvSpPr>
        <p:spPr>
          <a:xfrm>
            <a:off x="729288" y="108782"/>
            <a:ext cx="5309160" cy="5440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3200" b="1">
                <a:latin typeface="Times New Roman"/>
                <a:ea typeface="Times New Roman"/>
                <a:cs typeface="Times New Roman"/>
                <a:sym typeface="Times New Roman"/>
              </a:defRPr>
            </a:lvl1pPr>
          </a:lstStyle>
          <a:p>
            <a:r>
              <a:t>INTRODUCTION</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itle 1"/>
          <p:cNvSpPr txBox="1">
            <a:spLocks noGrp="1"/>
          </p:cNvSpPr>
          <p:nvPr>
            <p:ph type="title"/>
          </p:nvPr>
        </p:nvSpPr>
        <p:spPr>
          <a:xfrm>
            <a:off x="1979711" y="229606"/>
            <a:ext cx="3259456" cy="826770"/>
          </a:xfrm>
          <a:prstGeom prst="rect">
            <a:avLst/>
          </a:prstGeom>
        </p:spPr>
        <p:txBody>
          <a:bodyPr>
            <a:normAutofit fontScale="90000"/>
          </a:bodyPr>
          <a:lstStyle/>
          <a:p>
            <a:pPr defTabSz="722376">
              <a:defRPr sz="2528" b="1"/>
            </a:pPr>
            <a:r>
              <a:t>ABSTRACT</a:t>
            </a:r>
            <a:br/>
            <a:endParaRPr/>
          </a:p>
        </p:txBody>
      </p:sp>
      <p:sp>
        <p:nvSpPr>
          <p:cNvPr id="89" name="Content Placeholder 2"/>
          <p:cNvSpPr txBox="1">
            <a:spLocks noGrp="1"/>
          </p:cNvSpPr>
          <p:nvPr>
            <p:ph type="body" idx="1"/>
          </p:nvPr>
        </p:nvSpPr>
        <p:spPr>
          <a:xfrm>
            <a:off x="419100" y="1412875"/>
            <a:ext cx="8267700" cy="4943475"/>
          </a:xfrm>
          <a:prstGeom prst="rect">
            <a:avLst/>
          </a:prstGeom>
        </p:spPr>
        <p:txBody>
          <a:bodyPr/>
          <a:lstStyle>
            <a:lvl1pPr marL="0" indent="0" algn="just">
              <a:lnSpc>
                <a:spcPct val="150000"/>
              </a:lnSpc>
              <a:spcBef>
                <a:spcPts val="400"/>
              </a:spcBef>
              <a:buSzTx/>
              <a:buNone/>
              <a:defRPr sz="1800"/>
            </a:lvl1pPr>
          </a:lstStyle>
          <a:p>
            <a:r>
              <a:t>The tour management website aims to create an efficient platform for users to browse, book, and manage tours and travel itineraries. The website will feature a user-friendly interface for customers to search for destinations, view tour packages, and make bookings. On the backend, the system will handle user authentication, payment processing, and database management. The project utilizes modern web technologies to deliver a responsive and scalable application that caters to both tourists and tour operators.</a:t>
            </a:r>
          </a:p>
        </p:txBody>
      </p:sp>
      <p:sp>
        <p:nvSpPr>
          <p:cNvPr id="90" name="Slide Number Placeholder 4"/>
          <p:cNvSpPr txBox="1">
            <a:spLocks noGrp="1"/>
          </p:cNvSpPr>
          <p:nvPr>
            <p:ph type="sldNum" sz="quarter" idx="2"/>
          </p:nvPr>
        </p:nvSpPr>
        <p:spPr>
          <a:xfrm>
            <a:off x="8506459" y="6401179"/>
            <a:ext cx="180341" cy="2754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a:t>
            </a:fld>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Title 1"/>
          <p:cNvSpPr txBox="1">
            <a:spLocks noGrp="1"/>
          </p:cNvSpPr>
          <p:nvPr>
            <p:ph type="title"/>
          </p:nvPr>
        </p:nvSpPr>
        <p:spPr>
          <a:xfrm>
            <a:off x="-1" y="0"/>
            <a:ext cx="6516218" cy="826770"/>
          </a:xfrm>
          <a:prstGeom prst="rect">
            <a:avLst/>
          </a:prstGeom>
        </p:spPr>
        <p:txBody>
          <a:bodyPr/>
          <a:lstStyle>
            <a:lvl1pPr>
              <a:defRPr b="1"/>
            </a:lvl1pPr>
          </a:lstStyle>
          <a:p>
            <a:r>
              <a:t>PROBLEM STATEMENT</a:t>
            </a:r>
          </a:p>
        </p:txBody>
      </p:sp>
      <p:sp>
        <p:nvSpPr>
          <p:cNvPr id="93" name="Content Placeholder 2"/>
          <p:cNvSpPr txBox="1">
            <a:spLocks noGrp="1"/>
          </p:cNvSpPr>
          <p:nvPr>
            <p:ph type="body" sz="half" idx="1"/>
          </p:nvPr>
        </p:nvSpPr>
        <p:spPr>
          <a:xfrm>
            <a:off x="419100" y="1412875"/>
            <a:ext cx="8267700" cy="2510196"/>
          </a:xfrm>
          <a:prstGeom prst="rect">
            <a:avLst/>
          </a:prstGeom>
        </p:spPr>
        <p:txBody>
          <a:bodyPr>
            <a:normAutofit/>
          </a:bodyPr>
          <a:lstStyle>
            <a:lvl1pPr marL="305180" indent="-305180" algn="just" defTabSz="813816">
              <a:lnSpc>
                <a:spcPct val="150000"/>
              </a:lnSpc>
              <a:spcBef>
                <a:spcPts val="300"/>
              </a:spcBef>
              <a:defRPr sz="1602">
                <a:solidFill>
                  <a:srgbClr val="0D0D0D"/>
                </a:solidFill>
              </a:defRPr>
            </a:lvl1pPr>
          </a:lstStyle>
          <a:p>
            <a:r>
              <a:rPr dirty="0"/>
              <a:t>Planning and managing tours can be time-consuming and complex due to the need for coordinating multiple elements such as travel dates, destinations, accommodations, and activities. Existing solutions often lack integration, making it difficult for users to find and book tours that fit their preferences. The goal of this project is to develop a comprehensive tour management system that simplifies the tour planning process, offers personalized recommendations, and ensures a smooth booking experience.</a:t>
            </a:r>
          </a:p>
        </p:txBody>
      </p:sp>
      <p:sp>
        <p:nvSpPr>
          <p:cNvPr id="94" name="Slide Number Placeholder 4"/>
          <p:cNvSpPr txBox="1">
            <a:spLocks noGrp="1"/>
          </p:cNvSpPr>
          <p:nvPr>
            <p:ph type="sldNum" sz="quarter" idx="2"/>
          </p:nvPr>
        </p:nvSpPr>
        <p:spPr>
          <a:xfrm>
            <a:off x="8506459" y="6401179"/>
            <a:ext cx="180341" cy="2754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a:t>
            </a:fld>
            <a:endParaRPr/>
          </a:p>
        </p:txBody>
      </p:sp>
      <p:pic>
        <p:nvPicPr>
          <p:cNvPr id="95" name="Picture 5" descr="Picture 5"/>
          <p:cNvPicPr>
            <a:picLocks noChangeAspect="1"/>
          </p:cNvPicPr>
          <p:nvPr/>
        </p:nvPicPr>
        <p:blipFill>
          <a:blip r:embed="rId2"/>
          <a:stretch>
            <a:fillRect/>
          </a:stretch>
        </p:blipFill>
        <p:spPr>
          <a:xfrm>
            <a:off x="419100" y="4398755"/>
            <a:ext cx="3288804" cy="2322720"/>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itle 1"/>
          <p:cNvSpPr txBox="1">
            <a:spLocks noGrp="1"/>
          </p:cNvSpPr>
          <p:nvPr>
            <p:ph type="title"/>
          </p:nvPr>
        </p:nvSpPr>
        <p:spPr>
          <a:xfrm>
            <a:off x="-1" y="0"/>
            <a:ext cx="6516218" cy="826770"/>
          </a:xfrm>
          <a:prstGeom prst="rect">
            <a:avLst/>
          </a:prstGeom>
        </p:spPr>
        <p:txBody>
          <a:bodyPr/>
          <a:lstStyle>
            <a:lvl1pPr>
              <a:defRPr b="1"/>
            </a:lvl1pPr>
          </a:lstStyle>
          <a:p>
            <a:r>
              <a:t>SDLC MODEL</a:t>
            </a:r>
          </a:p>
        </p:txBody>
      </p:sp>
      <p:sp>
        <p:nvSpPr>
          <p:cNvPr id="98" name="Slide Number Placeholder 4"/>
          <p:cNvSpPr txBox="1">
            <a:spLocks noGrp="1"/>
          </p:cNvSpPr>
          <p:nvPr>
            <p:ph type="sldNum" sz="quarter" idx="2"/>
          </p:nvPr>
        </p:nvSpPr>
        <p:spPr>
          <a:xfrm>
            <a:off x="8506459" y="6401179"/>
            <a:ext cx="180341" cy="2754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7</a:t>
            </a:fld>
            <a:endParaRPr/>
          </a:p>
        </p:txBody>
      </p:sp>
      <p:sp>
        <p:nvSpPr>
          <p:cNvPr id="99" name="object 2"/>
          <p:cNvSpPr/>
          <p:nvPr/>
        </p:nvSpPr>
        <p:spPr>
          <a:xfrm>
            <a:off x="487424" y="1052736"/>
            <a:ext cx="8169152" cy="5256015"/>
          </a:xfrm>
          <a:prstGeom prst="rect">
            <a:avLst/>
          </a:prstGeom>
          <a:blipFill>
            <a:blip r:embed="rId2"/>
            <a:stretch>
              <a:fillRect/>
            </a:stretch>
          </a:blipFill>
          <a:ln w="12700">
            <a:miter lim="400000"/>
          </a:ln>
        </p:spPr>
        <p:txBody>
          <a:bodyPr lIns="45719" rIns="45719"/>
          <a:lstStyle/>
          <a:p>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itle 1"/>
          <p:cNvSpPr txBox="1">
            <a:spLocks noGrp="1"/>
          </p:cNvSpPr>
          <p:nvPr>
            <p:ph type="title"/>
          </p:nvPr>
        </p:nvSpPr>
        <p:spPr>
          <a:xfrm>
            <a:off x="-1" y="0"/>
            <a:ext cx="6516218" cy="826770"/>
          </a:xfrm>
          <a:prstGeom prst="rect">
            <a:avLst/>
          </a:prstGeom>
        </p:spPr>
        <p:txBody>
          <a:bodyPr/>
          <a:lstStyle>
            <a:lvl1pPr>
              <a:defRPr b="1"/>
            </a:lvl1pPr>
          </a:lstStyle>
          <a:p>
            <a:r>
              <a:t>TECHNICAL DETAILS</a:t>
            </a:r>
          </a:p>
        </p:txBody>
      </p:sp>
      <p:sp>
        <p:nvSpPr>
          <p:cNvPr id="102" name="Content Placeholder 2"/>
          <p:cNvSpPr txBox="1">
            <a:spLocks noGrp="1"/>
          </p:cNvSpPr>
          <p:nvPr>
            <p:ph type="body" sz="half" idx="1"/>
          </p:nvPr>
        </p:nvSpPr>
        <p:spPr>
          <a:xfrm>
            <a:off x="410836" y="1124744"/>
            <a:ext cx="8267701" cy="5267228"/>
          </a:xfrm>
          <a:prstGeom prst="rect">
            <a:avLst/>
          </a:prstGeom>
        </p:spPr>
        <p:txBody>
          <a:bodyPr>
            <a:noAutofit/>
          </a:bodyPr>
          <a:lstStyle/>
          <a:p>
            <a:pPr marL="0" indent="0" defTabSz="402336">
              <a:spcBef>
                <a:spcPts val="100"/>
              </a:spcBef>
              <a:buSzTx/>
              <a:buNone/>
              <a:defRPr sz="792" b="1" u="sng">
                <a:solidFill>
                  <a:srgbClr val="0D0D0D"/>
                </a:solidFill>
              </a:defRPr>
            </a:pPr>
            <a:r>
              <a:rPr sz="1800" dirty="0"/>
              <a:t>HTML:</a:t>
            </a:r>
          </a:p>
          <a:p>
            <a:pPr marL="150876" indent="-150876" defTabSz="402336">
              <a:spcBef>
                <a:spcPts val="100"/>
              </a:spcBef>
              <a:defRPr sz="616">
                <a:solidFill>
                  <a:srgbClr val="0D0D0D"/>
                </a:solidFill>
              </a:defRPr>
            </a:pPr>
            <a:r>
              <a:rPr sz="1800" dirty="0"/>
              <a:t>Markup language for creating the structure of web pages.</a:t>
            </a:r>
          </a:p>
          <a:p>
            <a:pPr marL="150876" indent="-150876" defTabSz="402336">
              <a:spcBef>
                <a:spcPts val="100"/>
              </a:spcBef>
              <a:defRPr sz="616">
                <a:solidFill>
                  <a:srgbClr val="0D0D0D"/>
                </a:solidFill>
              </a:defRPr>
            </a:pPr>
            <a:r>
              <a:rPr sz="1800" dirty="0"/>
              <a:t>Utilizes elements like &lt;div&gt;, &lt;p&gt;, &lt;</a:t>
            </a:r>
            <a:r>
              <a:rPr sz="1800" dirty="0" err="1"/>
              <a:t>img</a:t>
            </a:r>
            <a:r>
              <a:rPr sz="1800" dirty="0"/>
              <a:t>&gt; to organize content.</a:t>
            </a:r>
          </a:p>
          <a:p>
            <a:pPr marL="150876" indent="-150876" defTabSz="402336">
              <a:spcBef>
                <a:spcPts val="100"/>
              </a:spcBef>
              <a:defRPr sz="616">
                <a:solidFill>
                  <a:srgbClr val="0D0D0D"/>
                </a:solidFill>
              </a:defRPr>
            </a:pPr>
            <a:r>
              <a:rPr sz="1800" dirty="0"/>
              <a:t>Forms for user input, with various input types like text, password, etc.</a:t>
            </a:r>
          </a:p>
          <a:p>
            <a:pPr marL="150876" indent="-150876" defTabSz="402336">
              <a:spcBef>
                <a:spcPts val="100"/>
              </a:spcBef>
              <a:defRPr sz="616">
                <a:solidFill>
                  <a:srgbClr val="0D0D0D"/>
                </a:solidFill>
              </a:defRPr>
            </a:pPr>
            <a:r>
              <a:rPr sz="1800" dirty="0"/>
              <a:t>Semantics for accessibility and SEO.</a:t>
            </a:r>
          </a:p>
          <a:p>
            <a:pPr marL="150876" indent="-150876" defTabSz="402336">
              <a:spcBef>
                <a:spcPts val="200"/>
              </a:spcBef>
              <a:defRPr sz="616">
                <a:solidFill>
                  <a:srgbClr val="0D0D0D"/>
                </a:solidFill>
              </a:defRPr>
            </a:pPr>
            <a:endParaRPr sz="1800" dirty="0"/>
          </a:p>
          <a:p>
            <a:pPr marL="0" indent="0" defTabSz="402336">
              <a:spcBef>
                <a:spcPts val="100"/>
              </a:spcBef>
              <a:buSzTx/>
              <a:buNone/>
              <a:defRPr sz="792" b="1" u="sng">
                <a:solidFill>
                  <a:srgbClr val="0D0D0D"/>
                </a:solidFill>
              </a:defRPr>
            </a:pPr>
            <a:r>
              <a:rPr sz="1800" dirty="0"/>
              <a:t>CSS:</a:t>
            </a:r>
          </a:p>
          <a:p>
            <a:pPr marL="150876" indent="-150876" defTabSz="402336">
              <a:spcBef>
                <a:spcPts val="100"/>
              </a:spcBef>
              <a:defRPr sz="616">
                <a:solidFill>
                  <a:srgbClr val="0D0D0D"/>
                </a:solidFill>
              </a:defRPr>
            </a:pPr>
            <a:r>
              <a:rPr sz="1800" dirty="0"/>
              <a:t>Style sheet language for styling HTML elements.</a:t>
            </a:r>
          </a:p>
          <a:p>
            <a:pPr marL="150876" indent="-150876" defTabSz="402336">
              <a:spcBef>
                <a:spcPts val="100"/>
              </a:spcBef>
              <a:defRPr sz="616">
                <a:solidFill>
                  <a:srgbClr val="0D0D0D"/>
                </a:solidFill>
              </a:defRPr>
            </a:pPr>
            <a:r>
              <a:rPr sz="1800" dirty="0"/>
              <a:t>Box model for layout: content, padding, border, margin.</a:t>
            </a:r>
          </a:p>
          <a:p>
            <a:pPr marL="150876" indent="-150876" defTabSz="402336">
              <a:spcBef>
                <a:spcPts val="100"/>
              </a:spcBef>
              <a:defRPr sz="616">
                <a:solidFill>
                  <a:srgbClr val="0D0D0D"/>
                </a:solidFill>
              </a:defRPr>
            </a:pPr>
            <a:r>
              <a:rPr sz="1800" dirty="0"/>
              <a:t>Selectors and specificity for targeting elements.</a:t>
            </a:r>
          </a:p>
          <a:p>
            <a:pPr marL="150876" indent="-150876" defTabSz="402336">
              <a:spcBef>
                <a:spcPts val="100"/>
              </a:spcBef>
              <a:defRPr sz="616">
                <a:solidFill>
                  <a:srgbClr val="0D0D0D"/>
                </a:solidFill>
              </a:defRPr>
            </a:pPr>
            <a:r>
              <a:rPr sz="1800" dirty="0"/>
              <a:t>Layout techniques like positioning, display, flexbox, and grid.</a:t>
            </a:r>
          </a:p>
          <a:p>
            <a:pPr marL="150876" indent="-150876" defTabSz="402336">
              <a:spcBef>
                <a:spcPts val="100"/>
              </a:spcBef>
              <a:defRPr sz="616">
                <a:solidFill>
                  <a:srgbClr val="0D0D0D"/>
                </a:solidFill>
              </a:defRPr>
            </a:pPr>
            <a:r>
              <a:rPr sz="1800" dirty="0"/>
              <a:t>Responsive design with media queries.</a:t>
            </a:r>
          </a:p>
          <a:p>
            <a:pPr marL="150876" indent="-150876" defTabSz="402336">
              <a:spcBef>
                <a:spcPts val="200"/>
              </a:spcBef>
              <a:defRPr sz="616">
                <a:solidFill>
                  <a:srgbClr val="0D0D0D"/>
                </a:solidFill>
              </a:defRPr>
            </a:pPr>
            <a:endParaRPr sz="1800" dirty="0"/>
          </a:p>
          <a:p>
            <a:pPr marL="0" indent="0" defTabSz="402336">
              <a:spcBef>
                <a:spcPts val="100"/>
              </a:spcBef>
              <a:buSzTx/>
              <a:buNone/>
              <a:defRPr sz="792" b="1" u="sng">
                <a:solidFill>
                  <a:srgbClr val="0D0D0D"/>
                </a:solidFill>
              </a:defRPr>
            </a:pPr>
            <a:r>
              <a:rPr sz="1800" dirty="0"/>
              <a:t>React JS:</a:t>
            </a:r>
          </a:p>
          <a:p>
            <a:pPr marL="150876" indent="-150876" defTabSz="402336">
              <a:spcBef>
                <a:spcPts val="100"/>
              </a:spcBef>
              <a:defRPr sz="616">
                <a:solidFill>
                  <a:srgbClr val="0D0D0D"/>
                </a:solidFill>
              </a:defRPr>
            </a:pPr>
            <a:r>
              <a:rPr sz="1800" dirty="0"/>
              <a:t>Utilized for building the frontend user interface.</a:t>
            </a:r>
          </a:p>
          <a:p>
            <a:pPr marL="150876" indent="-150876" defTabSz="402336">
              <a:spcBef>
                <a:spcPts val="100"/>
              </a:spcBef>
              <a:defRPr sz="616">
                <a:solidFill>
                  <a:srgbClr val="0D0D0D"/>
                </a:solidFill>
              </a:defRPr>
            </a:pPr>
            <a:r>
              <a:rPr sz="1800" dirty="0"/>
              <a:t>Component-based architecture for modularity and reusability.</a:t>
            </a:r>
          </a:p>
          <a:p>
            <a:pPr marL="150876" indent="-150876" defTabSz="402336">
              <a:spcBef>
                <a:spcPts val="100"/>
              </a:spcBef>
              <a:defRPr sz="616">
                <a:solidFill>
                  <a:srgbClr val="0D0D0D"/>
                </a:solidFill>
              </a:defRPr>
            </a:pPr>
            <a:r>
              <a:rPr sz="1800" dirty="0"/>
              <a:t>Virtual DOM for efficient rendering and performance optimization. </a:t>
            </a:r>
          </a:p>
          <a:p>
            <a:pPr marL="150876" indent="-150876" defTabSz="402336">
              <a:spcBef>
                <a:spcPts val="100"/>
              </a:spcBef>
              <a:defRPr sz="616">
                <a:solidFill>
                  <a:srgbClr val="0D0D0D"/>
                </a:solidFill>
              </a:defRPr>
            </a:pPr>
            <a:r>
              <a:rPr sz="1800" dirty="0"/>
              <a:t>Ensured compatibility across various devices and screen sizes</a:t>
            </a:r>
          </a:p>
        </p:txBody>
      </p:sp>
      <p:sp>
        <p:nvSpPr>
          <p:cNvPr id="103" name="Slide Number Placeholder 4"/>
          <p:cNvSpPr txBox="1">
            <a:spLocks noGrp="1"/>
          </p:cNvSpPr>
          <p:nvPr>
            <p:ph type="sldNum" sz="quarter" idx="2"/>
          </p:nvPr>
        </p:nvSpPr>
        <p:spPr>
          <a:xfrm>
            <a:off x="8506459" y="6401179"/>
            <a:ext cx="180341" cy="2754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8</a:t>
            </a:fld>
            <a:endParaRPr/>
          </a:p>
        </p:txBody>
      </p:sp>
      <p:pic>
        <p:nvPicPr>
          <p:cNvPr id="104" name="Picture 6" descr="Picture 6"/>
          <p:cNvPicPr>
            <a:picLocks noChangeAspect="1"/>
          </p:cNvPicPr>
          <p:nvPr/>
        </p:nvPicPr>
        <p:blipFill>
          <a:blip r:embed="rId2"/>
          <a:stretch>
            <a:fillRect/>
          </a:stretch>
        </p:blipFill>
        <p:spPr>
          <a:xfrm>
            <a:off x="6534705" y="904139"/>
            <a:ext cx="1960080" cy="1786559"/>
          </a:xfrm>
          <a:prstGeom prst="rect">
            <a:avLst/>
          </a:prstGeom>
          <a:ln w="12700">
            <a:miter lim="400000"/>
          </a:ln>
        </p:spPr>
      </p:pic>
      <p:pic>
        <p:nvPicPr>
          <p:cNvPr id="105" name="Picture 8" descr="Picture 8"/>
          <p:cNvPicPr>
            <a:picLocks noChangeAspect="1"/>
          </p:cNvPicPr>
          <p:nvPr/>
        </p:nvPicPr>
        <p:blipFill>
          <a:blip r:embed="rId3"/>
          <a:stretch>
            <a:fillRect/>
          </a:stretch>
        </p:blipFill>
        <p:spPr>
          <a:xfrm>
            <a:off x="6516913" y="2757561"/>
            <a:ext cx="1997064" cy="1919141"/>
          </a:xfrm>
          <a:prstGeom prst="rect">
            <a:avLst/>
          </a:prstGeom>
          <a:ln w="12700">
            <a:miter lim="400000"/>
          </a:ln>
        </p:spPr>
      </p:pic>
      <p:pic>
        <p:nvPicPr>
          <p:cNvPr id="106" name="Picture 5" descr="Picture 5"/>
          <p:cNvPicPr>
            <a:picLocks noChangeAspect="1"/>
          </p:cNvPicPr>
          <p:nvPr/>
        </p:nvPicPr>
        <p:blipFill>
          <a:blip r:embed="rId4"/>
          <a:stretch>
            <a:fillRect/>
          </a:stretch>
        </p:blipFill>
        <p:spPr>
          <a:xfrm>
            <a:off x="6669519" y="4762048"/>
            <a:ext cx="1690452" cy="1629924"/>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itle 1"/>
          <p:cNvSpPr txBox="1">
            <a:spLocks noGrp="1"/>
          </p:cNvSpPr>
          <p:nvPr>
            <p:ph type="title"/>
          </p:nvPr>
        </p:nvSpPr>
        <p:spPr>
          <a:xfrm>
            <a:off x="-1" y="0"/>
            <a:ext cx="6516218" cy="826770"/>
          </a:xfrm>
          <a:prstGeom prst="rect">
            <a:avLst/>
          </a:prstGeom>
        </p:spPr>
        <p:txBody>
          <a:bodyPr/>
          <a:lstStyle>
            <a:lvl1pPr>
              <a:defRPr b="1"/>
            </a:lvl1pPr>
          </a:lstStyle>
          <a:p>
            <a:r>
              <a:t>TECHNICAL DETAILS</a:t>
            </a:r>
          </a:p>
        </p:txBody>
      </p:sp>
      <p:sp>
        <p:nvSpPr>
          <p:cNvPr id="109" name="Content Placeholder 2"/>
          <p:cNvSpPr txBox="1">
            <a:spLocks noGrp="1"/>
          </p:cNvSpPr>
          <p:nvPr>
            <p:ph type="body" sz="half" idx="1"/>
          </p:nvPr>
        </p:nvSpPr>
        <p:spPr>
          <a:xfrm>
            <a:off x="465463" y="1736858"/>
            <a:ext cx="8267701" cy="1617026"/>
          </a:xfrm>
          <a:prstGeom prst="rect">
            <a:avLst/>
          </a:prstGeom>
        </p:spPr>
        <p:txBody>
          <a:bodyPr/>
          <a:lstStyle/>
          <a:p>
            <a:pPr marL="0" indent="0">
              <a:spcBef>
                <a:spcPts val="400"/>
              </a:spcBef>
              <a:buSzTx/>
              <a:buNone/>
              <a:defRPr sz="1800" b="1" u="sng">
                <a:solidFill>
                  <a:srgbClr val="0D0D0D"/>
                </a:solidFill>
              </a:defRPr>
            </a:pPr>
            <a:r>
              <a:t>MongoDB:</a:t>
            </a:r>
          </a:p>
          <a:p>
            <a:pPr>
              <a:spcBef>
                <a:spcPts val="300"/>
              </a:spcBef>
              <a:defRPr sz="1400">
                <a:solidFill>
                  <a:srgbClr val="0D0D0D"/>
                </a:solidFill>
              </a:defRPr>
            </a:pPr>
            <a:r>
              <a:t>MongoDB is a source-available, cross-platform, document-oriented</a:t>
            </a:r>
          </a:p>
          <a:p>
            <a:pPr marL="0" indent="0">
              <a:spcBef>
                <a:spcPts val="300"/>
              </a:spcBef>
              <a:buSzTx/>
              <a:buNone/>
              <a:defRPr sz="1400">
                <a:solidFill>
                  <a:srgbClr val="0D0D0D"/>
                </a:solidFill>
              </a:defRPr>
            </a:pPr>
            <a:r>
              <a:t>        database program</a:t>
            </a:r>
            <a:r>
              <a:rPr sz="1100">
                <a:solidFill>
                  <a:srgbClr val="474747"/>
                </a:solidFill>
                <a:latin typeface="Arial"/>
                <a:ea typeface="Arial"/>
                <a:cs typeface="Arial"/>
                <a:sym typeface="Arial"/>
              </a:rPr>
              <a:t>. </a:t>
            </a:r>
          </a:p>
          <a:p>
            <a:pPr>
              <a:spcBef>
                <a:spcPts val="300"/>
              </a:spcBef>
              <a:defRPr sz="1400">
                <a:solidFill>
                  <a:srgbClr val="0D0D0D"/>
                </a:solidFill>
              </a:defRPr>
            </a:pPr>
            <a:r>
              <a:t>MongoDB utilizes JSON-like documents with optional schemas.</a:t>
            </a:r>
            <a:endParaRPr sz="1800" b="1" u="sng"/>
          </a:p>
          <a:p>
            <a:pPr>
              <a:spcBef>
                <a:spcPts val="300"/>
              </a:spcBef>
              <a:defRPr sz="1400">
                <a:solidFill>
                  <a:srgbClr val="0D0D0D"/>
                </a:solidFill>
              </a:defRPr>
            </a:pPr>
            <a:r>
              <a:t>MongoDB is developed by MongoDB Inc. </a:t>
            </a:r>
          </a:p>
        </p:txBody>
      </p:sp>
      <p:sp>
        <p:nvSpPr>
          <p:cNvPr id="110" name="Slide Number Placeholder 4"/>
          <p:cNvSpPr txBox="1">
            <a:spLocks noGrp="1"/>
          </p:cNvSpPr>
          <p:nvPr>
            <p:ph type="sldNum" sz="quarter" idx="2"/>
          </p:nvPr>
        </p:nvSpPr>
        <p:spPr>
          <a:xfrm>
            <a:off x="8506459" y="6401179"/>
            <a:ext cx="180341" cy="2754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9</a:t>
            </a:fld>
            <a:endParaRPr/>
          </a:p>
        </p:txBody>
      </p:sp>
      <p:pic>
        <p:nvPicPr>
          <p:cNvPr id="111" name="Picture 5" descr="Picture 5"/>
          <p:cNvPicPr>
            <a:picLocks noChangeAspect="1"/>
          </p:cNvPicPr>
          <p:nvPr/>
        </p:nvPicPr>
        <p:blipFill>
          <a:blip r:embed="rId2"/>
          <a:stretch>
            <a:fillRect/>
          </a:stretch>
        </p:blipFill>
        <p:spPr>
          <a:xfrm>
            <a:off x="6572998" y="2088831"/>
            <a:ext cx="1912667" cy="637556"/>
          </a:xfrm>
          <a:prstGeom prst="rect">
            <a:avLst/>
          </a:prstGeom>
          <a:ln w="12700">
            <a:miter lim="400000"/>
          </a:ln>
        </p:spPr>
      </p:pic>
      <p:sp>
        <p:nvSpPr>
          <p:cNvPr id="112" name="Content Placeholder 2"/>
          <p:cNvSpPr txBox="1"/>
          <p:nvPr/>
        </p:nvSpPr>
        <p:spPr>
          <a:xfrm>
            <a:off x="483869" y="1046652"/>
            <a:ext cx="8176262" cy="1635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spcBef>
                <a:spcPts val="800"/>
              </a:spcBef>
              <a:defRPr sz="3600" u="sng">
                <a:solidFill>
                  <a:srgbClr val="0D0D0D"/>
                </a:solidFill>
                <a:latin typeface="Stencil"/>
                <a:ea typeface="Stencil"/>
                <a:cs typeface="Stencil"/>
                <a:sym typeface="Stencil"/>
              </a:defRPr>
            </a:pPr>
            <a:r>
              <a:t>Backend</a:t>
            </a:r>
            <a:endParaRPr sz="2200">
              <a:latin typeface="Times New Roman"/>
              <a:ea typeface="Times New Roman"/>
              <a:cs typeface="Times New Roman"/>
              <a:sym typeface="Times New Roman"/>
            </a:endParaRPr>
          </a:p>
          <a:p>
            <a:pPr>
              <a:spcBef>
                <a:spcPts val="500"/>
              </a:spcBef>
              <a:defRPr sz="2800">
                <a:solidFill>
                  <a:srgbClr val="0D0D0D"/>
                </a:solidFill>
                <a:latin typeface="Stencil"/>
                <a:ea typeface="Stencil"/>
                <a:cs typeface="Stencil"/>
                <a:sym typeface="Stencil"/>
              </a:defRPr>
            </a:pPr>
            <a:endParaRPr sz="2200">
              <a:latin typeface="Times New Roman"/>
              <a:ea typeface="Times New Roman"/>
              <a:cs typeface="Times New Roman"/>
              <a:sym typeface="Times New Roman"/>
            </a:endParaRPr>
          </a:p>
        </p:txBody>
      </p:sp>
      <p:sp>
        <p:nvSpPr>
          <p:cNvPr id="113" name="Content Placeholder 2"/>
          <p:cNvSpPr txBox="1"/>
          <p:nvPr/>
        </p:nvSpPr>
        <p:spPr>
          <a:xfrm>
            <a:off x="511182" y="3504117"/>
            <a:ext cx="6607387" cy="1334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spcBef>
                <a:spcPts val="400"/>
              </a:spcBef>
              <a:defRPr b="1" u="sng">
                <a:solidFill>
                  <a:srgbClr val="0D0D0D"/>
                </a:solidFill>
                <a:latin typeface="Times New Roman"/>
                <a:ea typeface="Times New Roman"/>
                <a:cs typeface="Times New Roman"/>
                <a:sym typeface="Times New Roman"/>
              </a:defRPr>
            </a:pPr>
            <a:r>
              <a:t>Express:</a:t>
            </a:r>
            <a:endParaRPr sz="2200"/>
          </a:p>
          <a:p>
            <a:pPr marL="342900" indent="-342900">
              <a:spcBef>
                <a:spcPts val="300"/>
              </a:spcBef>
              <a:buSzPct val="100000"/>
              <a:buFont typeface="Arial"/>
              <a:buChar char="•"/>
              <a:defRPr sz="1400">
                <a:solidFill>
                  <a:srgbClr val="0D0D0D"/>
                </a:solidFill>
                <a:latin typeface="Times New Roman"/>
                <a:ea typeface="Times New Roman"/>
                <a:cs typeface="Times New Roman"/>
                <a:sym typeface="Times New Roman"/>
              </a:defRPr>
            </a:pPr>
            <a:r>
              <a:t>Express is a minimal and flexible Node.js web application framework</a:t>
            </a:r>
            <a:endParaRPr sz="2200"/>
          </a:p>
          <a:p>
            <a:pPr>
              <a:spcBef>
                <a:spcPts val="300"/>
              </a:spcBef>
              <a:defRPr sz="1400">
                <a:solidFill>
                  <a:srgbClr val="0D0D0D"/>
                </a:solidFill>
                <a:latin typeface="Times New Roman"/>
                <a:ea typeface="Times New Roman"/>
                <a:cs typeface="Times New Roman"/>
                <a:sym typeface="Times New Roman"/>
              </a:defRPr>
            </a:pPr>
            <a:r>
              <a:t>        that provides a robust set of features for web and mobile applications.</a:t>
            </a:r>
            <a:endParaRPr sz="2200"/>
          </a:p>
          <a:p>
            <a:pPr marL="342900" indent="-342900">
              <a:spcBef>
                <a:spcPts val="300"/>
              </a:spcBef>
              <a:buSzPct val="100000"/>
              <a:buFont typeface="Arial"/>
              <a:buChar char="•"/>
              <a:defRPr sz="1400">
                <a:solidFill>
                  <a:srgbClr val="0D0D0D"/>
                </a:solidFill>
                <a:latin typeface="Times New Roman"/>
                <a:ea typeface="Times New Roman"/>
                <a:cs typeface="Times New Roman"/>
                <a:sym typeface="Times New Roman"/>
              </a:defRPr>
            </a:pPr>
            <a:r>
              <a:t>Express is a lightweight and flexible routing framework with minimal </a:t>
            </a:r>
            <a:endParaRPr sz="2200"/>
          </a:p>
          <a:p>
            <a:pPr>
              <a:spcBef>
                <a:spcPts val="300"/>
              </a:spcBef>
              <a:defRPr sz="1400">
                <a:solidFill>
                  <a:srgbClr val="0D0D0D"/>
                </a:solidFill>
                <a:latin typeface="Times New Roman"/>
                <a:ea typeface="Times New Roman"/>
                <a:cs typeface="Times New Roman"/>
                <a:sym typeface="Times New Roman"/>
              </a:defRPr>
            </a:pPr>
            <a:r>
              <a:t>        core features meant to be augmented through the use of Express middleware modules.</a:t>
            </a:r>
          </a:p>
        </p:txBody>
      </p:sp>
      <p:pic>
        <p:nvPicPr>
          <p:cNvPr id="114" name="Picture 7" descr="Picture 7"/>
          <p:cNvPicPr>
            <a:picLocks noChangeAspect="1"/>
          </p:cNvPicPr>
          <p:nvPr/>
        </p:nvPicPr>
        <p:blipFill>
          <a:blip r:embed="rId3"/>
          <a:srcRect t="22072" b="22072"/>
          <a:stretch>
            <a:fillRect/>
          </a:stretch>
        </p:blipFill>
        <p:spPr>
          <a:xfrm>
            <a:off x="6813545" y="3752694"/>
            <a:ext cx="1672120" cy="933981"/>
          </a:xfrm>
          <a:prstGeom prst="rect">
            <a:avLst/>
          </a:prstGeom>
          <a:ln w="12700">
            <a:miter lim="400000"/>
          </a:ln>
        </p:spPr>
      </p:pic>
      <p:sp>
        <p:nvSpPr>
          <p:cNvPr id="115" name="Content Placeholder 2"/>
          <p:cNvSpPr txBox="1"/>
          <p:nvPr/>
        </p:nvSpPr>
        <p:spPr>
          <a:xfrm>
            <a:off x="483869" y="5085484"/>
            <a:ext cx="6607387" cy="119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spcBef>
                <a:spcPts val="400"/>
              </a:spcBef>
              <a:defRPr b="1" u="sng">
                <a:solidFill>
                  <a:srgbClr val="0D0D0D"/>
                </a:solidFill>
                <a:latin typeface="Times New Roman"/>
                <a:ea typeface="Times New Roman"/>
                <a:cs typeface="Times New Roman"/>
                <a:sym typeface="Times New Roman"/>
              </a:defRPr>
            </a:pPr>
            <a:r>
              <a:t>Postman:</a:t>
            </a:r>
            <a:endParaRPr sz="2200"/>
          </a:p>
          <a:p>
            <a:pPr marL="342900" indent="-342900">
              <a:spcBef>
                <a:spcPts val="300"/>
              </a:spcBef>
              <a:buSzPct val="100000"/>
              <a:buFont typeface="Arial"/>
              <a:buChar char="•"/>
              <a:defRPr sz="1400">
                <a:solidFill>
                  <a:srgbClr val="0D0D0D"/>
                </a:solidFill>
                <a:latin typeface="Times New Roman"/>
                <a:ea typeface="Times New Roman"/>
                <a:cs typeface="Times New Roman"/>
                <a:sym typeface="Times New Roman"/>
              </a:defRPr>
            </a:pPr>
            <a:r>
              <a:t>Postman is a global software company that offers an API platform for developers to design, build, test, and collaborate on APIs. </a:t>
            </a:r>
            <a:endParaRPr sz="2200"/>
          </a:p>
        </p:txBody>
      </p:sp>
      <p:pic>
        <p:nvPicPr>
          <p:cNvPr id="116" name="Picture 12" descr="Picture 12"/>
          <p:cNvPicPr>
            <a:picLocks noChangeAspect="1"/>
          </p:cNvPicPr>
          <p:nvPr/>
        </p:nvPicPr>
        <p:blipFill>
          <a:blip r:embed="rId4"/>
          <a:stretch>
            <a:fillRect/>
          </a:stretch>
        </p:blipFill>
        <p:spPr>
          <a:xfrm>
            <a:off x="6948264" y="5308991"/>
            <a:ext cx="1346232" cy="1067520"/>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28</TotalTime>
  <Words>909</Words>
  <Application>Microsoft Office PowerPoint</Application>
  <PresentationFormat>On-screen Show (4:3)</PresentationFormat>
  <Paragraphs>129</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Times New Roman</vt:lpstr>
      <vt:lpstr>Office Theme</vt:lpstr>
      <vt:lpstr>PowerPoint Presentation</vt:lpstr>
      <vt:lpstr>TRAVEL-EASE  :  TRAVEl WORLD</vt:lpstr>
      <vt:lpstr>TABLE OF CONTENTS</vt:lpstr>
      <vt:lpstr>PowerPoint Presentation</vt:lpstr>
      <vt:lpstr>ABSTRACT </vt:lpstr>
      <vt:lpstr>PROBLEM STATEMENT</vt:lpstr>
      <vt:lpstr>SDLC MODEL</vt:lpstr>
      <vt:lpstr>TECHNICAL DETAILS</vt:lpstr>
      <vt:lpstr>TECHNICAL DETAILS</vt:lpstr>
      <vt:lpstr>KEY FEATURES</vt:lpstr>
      <vt:lpstr>FUTURE SCOPE</vt:lpstr>
      <vt:lpstr>CONCLUSION</vt:lpstr>
      <vt:lpstr>SNAPSHOTS</vt:lpstr>
      <vt:lpstr>SNAPSHOTS</vt:lpstr>
      <vt:lpstr>SNAPSHOTS</vt:lpstr>
      <vt:lpstr>SNAPSHOTS</vt:lpstr>
      <vt:lpstr>SNAPSHOTS</vt:lpstr>
      <vt:lpstr>SNAPSHOTS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HP</dc:creator>
  <cp:lastModifiedBy>Rahul Kumar</cp:lastModifiedBy>
  <cp:revision>2</cp:revision>
  <dcterms:modified xsi:type="dcterms:W3CDTF">2024-11-27T12:02:52Z</dcterms:modified>
</cp:coreProperties>
</file>